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9" r:id="rId2"/>
    <p:sldId id="294" r:id="rId3"/>
    <p:sldId id="277" r:id="rId4"/>
    <p:sldId id="293" r:id="rId5"/>
    <p:sldId id="292" r:id="rId6"/>
    <p:sldId id="280" r:id="rId7"/>
    <p:sldId id="279" r:id="rId8"/>
    <p:sldId id="278" r:id="rId9"/>
    <p:sldId id="265" r:id="rId10"/>
    <p:sldId id="267" r:id="rId11"/>
    <p:sldId id="271" r:id="rId12"/>
    <p:sldId id="297" r:id="rId13"/>
    <p:sldId id="296" r:id="rId14"/>
    <p:sldId id="282" r:id="rId15"/>
    <p:sldId id="283" r:id="rId16"/>
    <p:sldId id="284" r:id="rId17"/>
    <p:sldId id="298" r:id="rId18"/>
    <p:sldId id="286" r:id="rId19"/>
    <p:sldId id="289" r:id="rId20"/>
    <p:sldId id="301" r:id="rId21"/>
    <p:sldId id="300" r:id="rId22"/>
    <p:sldId id="295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168197-2592-F04D-9386-5E5046C0CDFD}" v="100" dt="2025-11-13T09:00:12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/>
    <p:restoredTop sz="94681"/>
  </p:normalViewPr>
  <p:slideViewPr>
    <p:cSldViewPr snapToGrid="0">
      <p:cViewPr varScale="1">
        <p:scale>
          <a:sx n="101" d="100"/>
          <a:sy n="101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Loi" userId="b8920449-1e22-4230-b75a-69be916cbf6b" providerId="ADAL" clId="{A6168197-2592-F04D-9386-5E5046C0CDFD}"/>
    <pc:docChg chg="undo custSel addSld delSld modSld sldOrd">
      <pc:chgData name="Lorenzo Loi" userId="b8920449-1e22-4230-b75a-69be916cbf6b" providerId="ADAL" clId="{A6168197-2592-F04D-9386-5E5046C0CDFD}" dt="2025-11-13T09:01:15.689" v="4400" actId="20577"/>
      <pc:docMkLst>
        <pc:docMk/>
      </pc:docMkLst>
      <pc:sldChg chg="addSp modSp mod">
        <pc:chgData name="Lorenzo Loi" userId="b8920449-1e22-4230-b75a-69be916cbf6b" providerId="ADAL" clId="{A6168197-2592-F04D-9386-5E5046C0CDFD}" dt="2025-11-13T08:54:25.322" v="3799" actId="115"/>
        <pc:sldMkLst>
          <pc:docMk/>
          <pc:sldMk cId="1639126922" sldId="265"/>
        </pc:sldMkLst>
        <pc:spChg chg="mod">
          <ac:chgData name="Lorenzo Loi" userId="b8920449-1e22-4230-b75a-69be916cbf6b" providerId="ADAL" clId="{A6168197-2592-F04D-9386-5E5046C0CDFD}" dt="2025-11-13T08:01:16.645" v="1503" actId="1076"/>
          <ac:spMkLst>
            <pc:docMk/>
            <pc:sldMk cId="1639126922" sldId="265"/>
            <ac:spMk id="2" creationId="{5EEB245B-29E9-2885-3C1D-A120E398A2CC}"/>
          </ac:spMkLst>
        </pc:spChg>
        <pc:spChg chg="add mod">
          <ac:chgData name="Lorenzo Loi" userId="b8920449-1e22-4230-b75a-69be916cbf6b" providerId="ADAL" clId="{A6168197-2592-F04D-9386-5E5046C0CDFD}" dt="2025-11-13T08:02:04.167" v="1588" actId="20577"/>
          <ac:spMkLst>
            <pc:docMk/>
            <pc:sldMk cId="1639126922" sldId="265"/>
            <ac:spMk id="3" creationId="{48BD413D-CA62-8E19-1A26-EC2C4ECDAABF}"/>
          </ac:spMkLst>
        </pc:spChg>
        <pc:spChg chg="add mod">
          <ac:chgData name="Lorenzo Loi" userId="b8920449-1e22-4230-b75a-69be916cbf6b" providerId="ADAL" clId="{A6168197-2592-F04D-9386-5E5046C0CDFD}" dt="2025-11-13T08:54:25.322" v="3799" actId="115"/>
          <ac:spMkLst>
            <pc:docMk/>
            <pc:sldMk cId="1639126922" sldId="265"/>
            <ac:spMk id="3" creationId="{E04246C8-60A1-60F2-9651-9880E58B05FF}"/>
          </ac:spMkLst>
        </pc:spChg>
        <pc:cxnChg chg="add mod">
          <ac:chgData name="Lorenzo Loi" userId="b8920449-1e22-4230-b75a-69be916cbf6b" providerId="ADAL" clId="{A6168197-2592-F04D-9386-5E5046C0CDFD}" dt="2025-11-13T08:02:09.157" v="1589" actId="14100"/>
          <ac:cxnSpMkLst>
            <pc:docMk/>
            <pc:sldMk cId="1639126922" sldId="265"/>
            <ac:cxnSpMk id="6" creationId="{ACD10DF6-D2E7-3397-63E0-9CCFD9CDCF0D}"/>
          </ac:cxnSpMkLst>
        </pc:cxnChg>
        <pc:cxnChg chg="add mod">
          <ac:chgData name="Lorenzo Loi" userId="b8920449-1e22-4230-b75a-69be916cbf6b" providerId="ADAL" clId="{A6168197-2592-F04D-9386-5E5046C0CDFD}" dt="2025-11-13T08:02:13.009" v="1592" actId="1076"/>
          <ac:cxnSpMkLst>
            <pc:docMk/>
            <pc:sldMk cId="1639126922" sldId="265"/>
            <ac:cxnSpMk id="9" creationId="{CBC705A6-BC75-F381-622D-470CD86BE819}"/>
          </ac:cxnSpMkLst>
        </pc:cxnChg>
      </pc:sldChg>
      <pc:sldChg chg="add del">
        <pc:chgData name="Lorenzo Loi" userId="b8920449-1e22-4230-b75a-69be916cbf6b" providerId="ADAL" clId="{A6168197-2592-F04D-9386-5E5046C0CDFD}" dt="2025-11-13T07:33:16.805" v="232" actId="2696"/>
        <pc:sldMkLst>
          <pc:docMk/>
          <pc:sldMk cId="2273122972" sldId="268"/>
        </pc:sldMkLst>
      </pc:sldChg>
      <pc:sldChg chg="modSp mod">
        <pc:chgData name="Lorenzo Loi" userId="b8920449-1e22-4230-b75a-69be916cbf6b" providerId="ADAL" clId="{A6168197-2592-F04D-9386-5E5046C0CDFD}" dt="2025-11-13T08:07:38.493" v="1972" actId="20577"/>
        <pc:sldMkLst>
          <pc:docMk/>
          <pc:sldMk cId="3792161525" sldId="271"/>
        </pc:sldMkLst>
        <pc:spChg chg="mod">
          <ac:chgData name="Lorenzo Loi" userId="b8920449-1e22-4230-b75a-69be916cbf6b" providerId="ADAL" clId="{A6168197-2592-F04D-9386-5E5046C0CDFD}" dt="2025-11-13T08:07:27.010" v="1966" actId="1035"/>
          <ac:spMkLst>
            <pc:docMk/>
            <pc:sldMk cId="3792161525" sldId="271"/>
            <ac:spMk id="2" creationId="{A8E3232B-CD44-AFB7-59D1-4109CB3A5355}"/>
          </ac:spMkLst>
        </pc:spChg>
        <pc:spChg chg="mod">
          <ac:chgData name="Lorenzo Loi" userId="b8920449-1e22-4230-b75a-69be916cbf6b" providerId="ADAL" clId="{A6168197-2592-F04D-9386-5E5046C0CDFD}" dt="2025-11-13T08:07:38.493" v="1972" actId="20577"/>
          <ac:spMkLst>
            <pc:docMk/>
            <pc:sldMk cId="3792161525" sldId="271"/>
            <ac:spMk id="3" creationId="{E971D95A-2C22-8F98-F24E-BE37F0E6C608}"/>
          </ac:spMkLst>
        </pc:spChg>
      </pc:sldChg>
      <pc:sldChg chg="addSp modSp del mod">
        <pc:chgData name="Lorenzo Loi" userId="b8920449-1e22-4230-b75a-69be916cbf6b" providerId="ADAL" clId="{A6168197-2592-F04D-9386-5E5046C0CDFD}" dt="2025-11-13T08:46:42.482" v="3244" actId="2696"/>
        <pc:sldMkLst>
          <pc:docMk/>
          <pc:sldMk cId="1509944851" sldId="276"/>
        </pc:sldMkLst>
        <pc:spChg chg="add mod">
          <ac:chgData name="Lorenzo Loi" userId="b8920449-1e22-4230-b75a-69be916cbf6b" providerId="ADAL" clId="{A6168197-2592-F04D-9386-5E5046C0CDFD}" dt="2025-11-13T07:25:55.760" v="111" actId="20577"/>
          <ac:spMkLst>
            <pc:docMk/>
            <pc:sldMk cId="1509944851" sldId="276"/>
            <ac:spMk id="2" creationId="{011EEC31-BE84-1631-5E13-02F9D0CED0AD}"/>
          </ac:spMkLst>
        </pc:spChg>
      </pc:sldChg>
      <pc:sldChg chg="addSp delSp modSp mod ord">
        <pc:chgData name="Lorenzo Loi" userId="b8920449-1e22-4230-b75a-69be916cbf6b" providerId="ADAL" clId="{A6168197-2592-F04D-9386-5E5046C0CDFD}" dt="2025-11-13T09:00:45.936" v="4357" actId="20577"/>
        <pc:sldMkLst>
          <pc:docMk/>
          <pc:sldMk cId="3183352972" sldId="277"/>
        </pc:sldMkLst>
        <pc:spChg chg="mod">
          <ac:chgData name="Lorenzo Loi" userId="b8920449-1e22-4230-b75a-69be916cbf6b" providerId="ADAL" clId="{A6168197-2592-F04D-9386-5E5046C0CDFD}" dt="2025-11-13T08:55:42.074" v="3818" actId="20577"/>
          <ac:spMkLst>
            <pc:docMk/>
            <pc:sldMk cId="3183352972" sldId="277"/>
            <ac:spMk id="2" creationId="{AA445CAA-C440-C9BA-DFE1-1F23018F3226}"/>
          </ac:spMkLst>
        </pc:spChg>
        <pc:spChg chg="mod">
          <ac:chgData name="Lorenzo Loi" userId="b8920449-1e22-4230-b75a-69be916cbf6b" providerId="ADAL" clId="{A6168197-2592-F04D-9386-5E5046C0CDFD}" dt="2025-11-13T09:00:45.936" v="4357" actId="20577"/>
          <ac:spMkLst>
            <pc:docMk/>
            <pc:sldMk cId="3183352972" sldId="277"/>
            <ac:spMk id="3" creationId="{C9F67AB9-3436-B28D-D0B2-333A14FE9591}"/>
          </ac:spMkLst>
        </pc:spChg>
        <pc:spChg chg="mod">
          <ac:chgData name="Lorenzo Loi" userId="b8920449-1e22-4230-b75a-69be916cbf6b" providerId="ADAL" clId="{A6168197-2592-F04D-9386-5E5046C0CDFD}" dt="2025-11-13T07:28:07.221" v="223" actId="20577"/>
          <ac:spMkLst>
            <pc:docMk/>
            <pc:sldMk cId="3183352972" sldId="277"/>
            <ac:spMk id="5" creationId="{036F9887-9EEF-2E6D-C55C-5DEDA441017E}"/>
          </ac:spMkLst>
        </pc:spChg>
        <pc:spChg chg="del">
          <ac:chgData name="Lorenzo Loi" userId="b8920449-1e22-4230-b75a-69be916cbf6b" providerId="ADAL" clId="{A6168197-2592-F04D-9386-5E5046C0CDFD}" dt="2025-11-13T07:22:20.356" v="42" actId="478"/>
          <ac:spMkLst>
            <pc:docMk/>
            <pc:sldMk cId="3183352972" sldId="277"/>
            <ac:spMk id="8" creationId="{086A1EAD-1018-CDBC-B634-8E1D6E34D02C}"/>
          </ac:spMkLst>
        </pc:spChg>
        <pc:spChg chg="del">
          <ac:chgData name="Lorenzo Loi" userId="b8920449-1e22-4230-b75a-69be916cbf6b" providerId="ADAL" clId="{A6168197-2592-F04D-9386-5E5046C0CDFD}" dt="2025-11-13T07:22:03.698" v="36" actId="478"/>
          <ac:spMkLst>
            <pc:docMk/>
            <pc:sldMk cId="3183352972" sldId="277"/>
            <ac:spMk id="11" creationId="{C70FDEDC-0B14-9BD0-4DC2-EADF3A05FE54}"/>
          </ac:spMkLst>
        </pc:spChg>
        <pc:spChg chg="del">
          <ac:chgData name="Lorenzo Loi" userId="b8920449-1e22-4230-b75a-69be916cbf6b" providerId="ADAL" clId="{A6168197-2592-F04D-9386-5E5046C0CDFD}" dt="2025-11-13T07:21:59.398" v="31" actId="478"/>
          <ac:spMkLst>
            <pc:docMk/>
            <pc:sldMk cId="3183352972" sldId="277"/>
            <ac:spMk id="12" creationId="{48128231-0B64-650C-C8AE-BF6A05972F2D}"/>
          </ac:spMkLst>
        </pc:spChg>
        <pc:spChg chg="del">
          <ac:chgData name="Lorenzo Loi" userId="b8920449-1e22-4230-b75a-69be916cbf6b" providerId="ADAL" clId="{A6168197-2592-F04D-9386-5E5046C0CDFD}" dt="2025-11-13T07:22:25.676" v="46" actId="478"/>
          <ac:spMkLst>
            <pc:docMk/>
            <pc:sldMk cId="3183352972" sldId="277"/>
            <ac:spMk id="13" creationId="{D0C4FC13-BE2D-9F8A-4710-089BAF8D3CB7}"/>
          </ac:spMkLst>
        </pc:spChg>
        <pc:spChg chg="add del mod">
          <ac:chgData name="Lorenzo Loi" userId="b8920449-1e22-4230-b75a-69be916cbf6b" providerId="ADAL" clId="{A6168197-2592-F04D-9386-5E5046C0CDFD}" dt="2025-11-13T07:42:14.390" v="682" actId="478"/>
          <ac:spMkLst>
            <pc:docMk/>
            <pc:sldMk cId="3183352972" sldId="277"/>
            <ac:spMk id="15" creationId="{1F4B6723-D4EF-0FB6-380D-F64022D7BABB}"/>
          </ac:spMkLst>
        </pc:spChg>
        <pc:spChg chg="del">
          <ac:chgData name="Lorenzo Loi" userId="b8920449-1e22-4230-b75a-69be916cbf6b" providerId="ADAL" clId="{A6168197-2592-F04D-9386-5E5046C0CDFD}" dt="2025-11-13T07:22:18.558" v="40" actId="478"/>
          <ac:spMkLst>
            <pc:docMk/>
            <pc:sldMk cId="3183352972" sldId="277"/>
            <ac:spMk id="19" creationId="{7174D07A-5840-629D-52C2-9127B1BD840A}"/>
          </ac:spMkLst>
        </pc:spChg>
        <pc:spChg chg="del">
          <ac:chgData name="Lorenzo Loi" userId="b8920449-1e22-4230-b75a-69be916cbf6b" providerId="ADAL" clId="{A6168197-2592-F04D-9386-5E5046C0CDFD}" dt="2025-11-13T07:22:23.365" v="44" actId="478"/>
          <ac:spMkLst>
            <pc:docMk/>
            <pc:sldMk cId="3183352972" sldId="277"/>
            <ac:spMk id="21" creationId="{D3F1987B-12CE-B9A4-5527-2987482265B8}"/>
          </ac:spMkLst>
        </pc:spChg>
        <pc:spChg chg="del">
          <ac:chgData name="Lorenzo Loi" userId="b8920449-1e22-4230-b75a-69be916cbf6b" providerId="ADAL" clId="{A6168197-2592-F04D-9386-5E5046C0CDFD}" dt="2025-11-13T07:22:02.847" v="35" actId="478"/>
          <ac:spMkLst>
            <pc:docMk/>
            <pc:sldMk cId="3183352972" sldId="277"/>
            <ac:spMk id="29" creationId="{6D8D276A-3D4A-D6FF-57EC-F2828CBCC48C}"/>
          </ac:spMkLst>
        </pc:spChg>
        <pc:spChg chg="del">
          <ac:chgData name="Lorenzo Loi" userId="b8920449-1e22-4230-b75a-69be916cbf6b" providerId="ADAL" clId="{A6168197-2592-F04D-9386-5E5046C0CDFD}" dt="2025-11-13T07:21:58.120" v="30" actId="478"/>
          <ac:spMkLst>
            <pc:docMk/>
            <pc:sldMk cId="3183352972" sldId="277"/>
            <ac:spMk id="30" creationId="{1676A045-7600-333A-C1F0-6720C34AF5CF}"/>
          </ac:spMkLst>
        </pc:spChg>
        <pc:spChg chg="del">
          <ac:chgData name="Lorenzo Loi" userId="b8920449-1e22-4230-b75a-69be916cbf6b" providerId="ADAL" clId="{A6168197-2592-F04D-9386-5E5046C0CDFD}" dt="2025-11-13T07:22:12.059" v="39" actId="478"/>
          <ac:spMkLst>
            <pc:docMk/>
            <pc:sldMk cId="3183352972" sldId="277"/>
            <ac:spMk id="33" creationId="{F8A8EA3E-4958-A4AF-BAF2-CEACAA8F2E8F}"/>
          </ac:spMkLst>
        </pc:spChg>
        <pc:spChg chg="del">
          <ac:chgData name="Lorenzo Loi" userId="b8920449-1e22-4230-b75a-69be916cbf6b" providerId="ADAL" clId="{A6168197-2592-F04D-9386-5E5046C0CDFD}" dt="2025-11-13T07:22:26.364" v="47" actId="478"/>
          <ac:spMkLst>
            <pc:docMk/>
            <pc:sldMk cId="3183352972" sldId="277"/>
            <ac:spMk id="39" creationId="{C0A4CACA-0444-2807-7887-7694F62E5836}"/>
          </ac:spMkLst>
        </pc:spChg>
        <pc:picChg chg="del">
          <ac:chgData name="Lorenzo Loi" userId="b8920449-1e22-4230-b75a-69be916cbf6b" providerId="ADAL" clId="{A6168197-2592-F04D-9386-5E5046C0CDFD}" dt="2025-11-13T07:22:29.373" v="48" actId="478"/>
          <ac:picMkLst>
            <pc:docMk/>
            <pc:sldMk cId="3183352972" sldId="277"/>
            <ac:picMk id="23" creationId="{6BBA4C5A-5C26-C1A7-A8A5-244C983ADF89}"/>
          </ac:picMkLst>
        </pc:picChg>
        <pc:cxnChg chg="mod">
          <ac:chgData name="Lorenzo Loi" userId="b8920449-1e22-4230-b75a-69be916cbf6b" providerId="ADAL" clId="{A6168197-2592-F04D-9386-5E5046C0CDFD}" dt="2025-11-13T07:22:35.678" v="49" actId="14100"/>
          <ac:cxnSpMkLst>
            <pc:docMk/>
            <pc:sldMk cId="3183352972" sldId="277"/>
            <ac:cxnSpMk id="4" creationId="{8B67645F-1A24-7503-8ED3-DAD69AA09A6D}"/>
          </ac:cxnSpMkLst>
        </pc:cxnChg>
        <pc:cxnChg chg="del mod">
          <ac:chgData name="Lorenzo Loi" userId="b8920449-1e22-4230-b75a-69be916cbf6b" providerId="ADAL" clId="{A6168197-2592-F04D-9386-5E5046C0CDFD}" dt="2025-11-13T07:22:01.128" v="32" actId="478"/>
          <ac:cxnSpMkLst>
            <pc:docMk/>
            <pc:sldMk cId="3183352972" sldId="277"/>
            <ac:cxnSpMk id="6" creationId="{44847517-104B-3338-90D0-A2A9007A8753}"/>
          </ac:cxnSpMkLst>
        </pc:cxnChg>
        <pc:cxnChg chg="del">
          <ac:chgData name="Lorenzo Loi" userId="b8920449-1e22-4230-b75a-69be916cbf6b" providerId="ADAL" clId="{A6168197-2592-F04D-9386-5E5046C0CDFD}" dt="2025-11-13T07:22:23.855" v="45" actId="478"/>
          <ac:cxnSpMkLst>
            <pc:docMk/>
            <pc:sldMk cId="3183352972" sldId="277"/>
            <ac:cxnSpMk id="7" creationId="{D92BC023-88F3-916B-13AD-7303E9D44312}"/>
          </ac:cxnSpMkLst>
        </pc:cxnChg>
        <pc:cxnChg chg="del">
          <ac:chgData name="Lorenzo Loi" userId="b8920449-1e22-4230-b75a-69be916cbf6b" providerId="ADAL" clId="{A6168197-2592-F04D-9386-5E5046C0CDFD}" dt="2025-11-13T07:22:21.934" v="43" actId="478"/>
          <ac:cxnSpMkLst>
            <pc:docMk/>
            <pc:sldMk cId="3183352972" sldId="277"/>
            <ac:cxnSpMk id="18" creationId="{E1FAB593-38A9-DBAF-6DD2-41362FB588CD}"/>
          </ac:cxnSpMkLst>
        </pc:cxnChg>
        <pc:cxnChg chg="del">
          <ac:chgData name="Lorenzo Loi" userId="b8920449-1e22-4230-b75a-69be916cbf6b" providerId="ADAL" clId="{A6168197-2592-F04D-9386-5E5046C0CDFD}" dt="2025-11-13T07:22:19.484" v="41" actId="478"/>
          <ac:cxnSpMkLst>
            <pc:docMk/>
            <pc:sldMk cId="3183352972" sldId="277"/>
            <ac:cxnSpMk id="20" creationId="{ADD5DC1F-9F75-07CA-8F49-4E1572EC14E1}"/>
          </ac:cxnSpMkLst>
        </pc:cxnChg>
        <pc:cxnChg chg="del mod">
          <ac:chgData name="Lorenzo Loi" userId="b8920449-1e22-4230-b75a-69be916cbf6b" providerId="ADAL" clId="{A6168197-2592-F04D-9386-5E5046C0CDFD}" dt="2025-11-13T07:22:01.682" v="33" actId="478"/>
          <ac:cxnSpMkLst>
            <pc:docMk/>
            <pc:sldMk cId="3183352972" sldId="277"/>
            <ac:cxnSpMk id="22" creationId="{E1A57B29-14FB-0BD6-F99B-5B5EB86E7C1F}"/>
          </ac:cxnSpMkLst>
        </pc:cxnChg>
        <pc:cxnChg chg="del mod">
          <ac:chgData name="Lorenzo Loi" userId="b8920449-1e22-4230-b75a-69be916cbf6b" providerId="ADAL" clId="{A6168197-2592-F04D-9386-5E5046C0CDFD}" dt="2025-11-13T07:22:02.439" v="34" actId="478"/>
          <ac:cxnSpMkLst>
            <pc:docMk/>
            <pc:sldMk cId="3183352972" sldId="277"/>
            <ac:cxnSpMk id="25" creationId="{663AA638-24E4-0FE8-14DA-0DF7F4C35A2E}"/>
          </ac:cxnSpMkLst>
        </pc:cxnChg>
        <pc:cxnChg chg="del">
          <ac:chgData name="Lorenzo Loi" userId="b8920449-1e22-4230-b75a-69be916cbf6b" providerId="ADAL" clId="{A6168197-2592-F04D-9386-5E5046C0CDFD}" dt="2025-11-13T07:22:04.638" v="37" actId="478"/>
          <ac:cxnSpMkLst>
            <pc:docMk/>
            <pc:sldMk cId="3183352972" sldId="277"/>
            <ac:cxnSpMk id="27" creationId="{E82A2568-A39F-3F05-FA72-D93DA6C41B17}"/>
          </ac:cxnSpMkLst>
        </pc:cxnChg>
        <pc:cxnChg chg="del">
          <ac:chgData name="Lorenzo Loi" userId="b8920449-1e22-4230-b75a-69be916cbf6b" providerId="ADAL" clId="{A6168197-2592-F04D-9386-5E5046C0CDFD}" dt="2025-11-13T07:22:06.623" v="38" actId="478"/>
          <ac:cxnSpMkLst>
            <pc:docMk/>
            <pc:sldMk cId="3183352972" sldId="277"/>
            <ac:cxnSpMk id="31" creationId="{94841890-18BF-E0C3-67C5-F34A43616D71}"/>
          </ac:cxnSpMkLst>
        </pc:cxnChg>
      </pc:sldChg>
      <pc:sldChg chg="addSp delSp modSp mod">
        <pc:chgData name="Lorenzo Loi" userId="b8920449-1e22-4230-b75a-69be916cbf6b" providerId="ADAL" clId="{A6168197-2592-F04D-9386-5E5046C0CDFD}" dt="2025-11-13T09:00:24.199" v="4356" actId="13822"/>
        <pc:sldMkLst>
          <pc:docMk/>
          <pc:sldMk cId="3344085981" sldId="278"/>
        </pc:sldMkLst>
        <pc:spChg chg="add mod">
          <ac:chgData name="Lorenzo Loi" userId="b8920449-1e22-4230-b75a-69be916cbf6b" providerId="ADAL" clId="{A6168197-2592-F04D-9386-5E5046C0CDFD}" dt="2025-11-13T07:49:00.263" v="896"/>
          <ac:spMkLst>
            <pc:docMk/>
            <pc:sldMk cId="3344085981" sldId="278"/>
            <ac:spMk id="3" creationId="{3CC3D7AA-6AFE-4649-16A5-DFD91CB5FC23}"/>
          </ac:spMkLst>
        </pc:spChg>
        <pc:spChg chg="add mod">
          <ac:chgData name="Lorenzo Loi" userId="b8920449-1e22-4230-b75a-69be916cbf6b" providerId="ADAL" clId="{A6168197-2592-F04D-9386-5E5046C0CDFD}" dt="2025-11-13T08:55:15.601" v="3809"/>
          <ac:spMkLst>
            <pc:docMk/>
            <pc:sldMk cId="3344085981" sldId="278"/>
            <ac:spMk id="3" creationId="{BEC5E871-1E69-0B92-5C29-5B7A2BE1FE67}"/>
          </ac:spMkLst>
        </pc:spChg>
        <pc:spChg chg="mod">
          <ac:chgData name="Lorenzo Loi" userId="b8920449-1e22-4230-b75a-69be916cbf6b" providerId="ADAL" clId="{A6168197-2592-F04D-9386-5E5046C0CDFD}" dt="2025-11-13T07:28:27.116" v="228"/>
          <ac:spMkLst>
            <pc:docMk/>
            <pc:sldMk cId="3344085981" sldId="278"/>
            <ac:spMk id="5" creationId="{51D33B5C-7F02-81C4-4E51-3AABB7D25A0A}"/>
          </ac:spMkLst>
        </pc:spChg>
        <pc:spChg chg="add mod">
          <ac:chgData name="Lorenzo Loi" userId="b8920449-1e22-4230-b75a-69be916cbf6b" providerId="ADAL" clId="{A6168197-2592-F04D-9386-5E5046C0CDFD}" dt="2025-11-13T07:49:00.263" v="896"/>
          <ac:spMkLst>
            <pc:docMk/>
            <pc:sldMk cId="3344085981" sldId="278"/>
            <ac:spMk id="7" creationId="{2E2FDE62-DC39-3AE8-501C-26FD48094F25}"/>
          </ac:spMkLst>
        </pc:spChg>
        <pc:spChg chg="add mod">
          <ac:chgData name="Lorenzo Loi" userId="b8920449-1e22-4230-b75a-69be916cbf6b" providerId="ADAL" clId="{A6168197-2592-F04D-9386-5E5046C0CDFD}" dt="2025-11-13T08:55:15.601" v="3809"/>
          <ac:spMkLst>
            <pc:docMk/>
            <pc:sldMk cId="3344085981" sldId="278"/>
            <ac:spMk id="15" creationId="{3CB6145C-8FB8-03A7-1D58-F1353DD2D572}"/>
          </ac:spMkLst>
        </pc:spChg>
        <pc:spChg chg="add mod">
          <ac:chgData name="Lorenzo Loi" userId="b8920449-1e22-4230-b75a-69be916cbf6b" providerId="ADAL" clId="{A6168197-2592-F04D-9386-5E5046C0CDFD}" dt="2025-11-13T07:49:00.263" v="896"/>
          <ac:spMkLst>
            <pc:docMk/>
            <pc:sldMk cId="3344085981" sldId="278"/>
            <ac:spMk id="18" creationId="{B6DE1686-31D8-C7EF-3286-146249F22AB2}"/>
          </ac:spMkLst>
        </pc:spChg>
        <pc:spChg chg="del">
          <ac:chgData name="Lorenzo Loi" userId="b8920449-1e22-4230-b75a-69be916cbf6b" providerId="ADAL" clId="{A6168197-2592-F04D-9386-5E5046C0CDFD}" dt="2025-11-13T08:55:12.498" v="3807" actId="478"/>
          <ac:spMkLst>
            <pc:docMk/>
            <pc:sldMk cId="3344085981" sldId="278"/>
            <ac:spMk id="28" creationId="{0F36DF36-4B64-5EA2-9A8C-A83C6C60231D}"/>
          </ac:spMkLst>
        </pc:spChg>
        <pc:spChg chg="del">
          <ac:chgData name="Lorenzo Loi" userId="b8920449-1e22-4230-b75a-69be916cbf6b" providerId="ADAL" clId="{A6168197-2592-F04D-9386-5E5046C0CDFD}" dt="2025-11-13T08:55:12.498" v="3807" actId="478"/>
          <ac:spMkLst>
            <pc:docMk/>
            <pc:sldMk cId="3344085981" sldId="278"/>
            <ac:spMk id="34" creationId="{D20527D5-E5F5-11E5-F311-13EB1D98FFCE}"/>
          </ac:spMkLst>
        </pc:spChg>
        <pc:spChg chg="del">
          <ac:chgData name="Lorenzo Loi" userId="b8920449-1e22-4230-b75a-69be916cbf6b" providerId="ADAL" clId="{A6168197-2592-F04D-9386-5E5046C0CDFD}" dt="2025-11-13T08:55:15.087" v="3808" actId="478"/>
          <ac:spMkLst>
            <pc:docMk/>
            <pc:sldMk cId="3344085981" sldId="278"/>
            <ac:spMk id="42" creationId="{353F5ABD-7BA5-883A-5060-ECAB7DD965AD}"/>
          </ac:spMkLst>
        </pc:spChg>
        <pc:spChg chg="del">
          <ac:chgData name="Lorenzo Loi" userId="b8920449-1e22-4230-b75a-69be916cbf6b" providerId="ADAL" clId="{A6168197-2592-F04D-9386-5E5046C0CDFD}" dt="2025-11-13T08:55:12.498" v="3807" actId="478"/>
          <ac:spMkLst>
            <pc:docMk/>
            <pc:sldMk cId="3344085981" sldId="278"/>
            <ac:spMk id="57" creationId="{C2974295-A3F7-6717-1E87-5D9B2D2F3182}"/>
          </ac:spMkLst>
        </pc:spChg>
        <pc:spChg chg="add mod">
          <ac:chgData name="Lorenzo Loi" userId="b8920449-1e22-4230-b75a-69be916cbf6b" providerId="ADAL" clId="{A6168197-2592-F04D-9386-5E5046C0CDFD}" dt="2025-11-13T08:55:15.601" v="3809"/>
          <ac:spMkLst>
            <pc:docMk/>
            <pc:sldMk cId="3344085981" sldId="278"/>
            <ac:spMk id="60" creationId="{F2DCB3C3-4FAF-B876-BAA4-2FA302C571B4}"/>
          </ac:spMkLst>
        </pc:spChg>
        <pc:spChg chg="add mod">
          <ac:chgData name="Lorenzo Loi" userId="b8920449-1e22-4230-b75a-69be916cbf6b" providerId="ADAL" clId="{A6168197-2592-F04D-9386-5E5046C0CDFD}" dt="2025-11-13T08:59:22.265" v="4316" actId="1076"/>
          <ac:spMkLst>
            <pc:docMk/>
            <pc:sldMk cId="3344085981" sldId="278"/>
            <ac:spMk id="61" creationId="{4FC60E29-76F9-962F-E3E2-D273D87BCE6C}"/>
          </ac:spMkLst>
        </pc:spChg>
        <pc:spChg chg="add mod">
          <ac:chgData name="Lorenzo Loi" userId="b8920449-1e22-4230-b75a-69be916cbf6b" providerId="ADAL" clId="{A6168197-2592-F04D-9386-5E5046C0CDFD}" dt="2025-11-13T07:49:00.263" v="896"/>
          <ac:spMkLst>
            <pc:docMk/>
            <pc:sldMk cId="3344085981" sldId="278"/>
            <ac:spMk id="61" creationId="{AD6F1F68-F5D0-4ED6-0052-14753F68766B}"/>
          </ac:spMkLst>
        </pc:spChg>
        <pc:spChg chg="add mod">
          <ac:chgData name="Lorenzo Loi" userId="b8920449-1e22-4230-b75a-69be916cbf6b" providerId="ADAL" clId="{A6168197-2592-F04D-9386-5E5046C0CDFD}" dt="2025-11-13T07:52:59.119" v="1134" actId="1035"/>
          <ac:spMkLst>
            <pc:docMk/>
            <pc:sldMk cId="3344085981" sldId="278"/>
            <ac:spMk id="62" creationId="{58785BBE-CC58-0812-9699-C94532EABC93}"/>
          </ac:spMkLst>
        </pc:spChg>
        <pc:spChg chg="mod">
          <ac:chgData name="Lorenzo Loi" userId="b8920449-1e22-4230-b75a-69be916cbf6b" providerId="ADAL" clId="{A6168197-2592-F04D-9386-5E5046C0CDFD}" dt="2025-11-13T08:56:44.846" v="3919" actId="1076"/>
          <ac:spMkLst>
            <pc:docMk/>
            <pc:sldMk cId="3344085981" sldId="278"/>
            <ac:spMk id="64" creationId="{EC3748E2-63A0-DCBB-ED8C-F46BF4458E0F}"/>
          </ac:spMkLst>
        </pc:spChg>
        <pc:spChg chg="add mod">
          <ac:chgData name="Lorenzo Loi" userId="b8920449-1e22-4230-b75a-69be916cbf6b" providerId="ADAL" clId="{A6168197-2592-F04D-9386-5E5046C0CDFD}" dt="2025-11-13T08:00:00.323" v="1402" actId="20577"/>
          <ac:spMkLst>
            <pc:docMk/>
            <pc:sldMk cId="3344085981" sldId="278"/>
            <ac:spMk id="65" creationId="{7A075C96-3A0A-42F0-B3E1-E3E90FD3AA02}"/>
          </ac:spMkLst>
        </pc:spChg>
        <pc:spChg chg="add mod">
          <ac:chgData name="Lorenzo Loi" userId="b8920449-1e22-4230-b75a-69be916cbf6b" providerId="ADAL" clId="{A6168197-2592-F04D-9386-5E5046C0CDFD}" dt="2025-11-13T08:59:51.480" v="4342" actId="1076"/>
          <ac:spMkLst>
            <pc:docMk/>
            <pc:sldMk cId="3344085981" sldId="278"/>
            <ac:spMk id="66" creationId="{9FDE69FA-2AD6-8A1C-8CCA-188D1826F106}"/>
          </ac:spMkLst>
        </pc:spChg>
        <pc:spChg chg="add mod">
          <ac:chgData name="Lorenzo Loi" userId="b8920449-1e22-4230-b75a-69be916cbf6b" providerId="ADAL" clId="{A6168197-2592-F04D-9386-5E5046C0CDFD}" dt="2025-11-13T09:00:10.955" v="4351" actId="207"/>
          <ac:spMkLst>
            <pc:docMk/>
            <pc:sldMk cId="3344085981" sldId="278"/>
            <ac:spMk id="67" creationId="{F9A919CB-798B-BCE3-040F-2AC87204A948}"/>
          </ac:spMkLst>
        </pc:spChg>
        <pc:spChg chg="add mod">
          <ac:chgData name="Lorenzo Loi" userId="b8920449-1e22-4230-b75a-69be916cbf6b" providerId="ADAL" clId="{A6168197-2592-F04D-9386-5E5046C0CDFD}" dt="2025-11-13T07:55:08.550" v="1357" actId="207"/>
          <ac:spMkLst>
            <pc:docMk/>
            <pc:sldMk cId="3344085981" sldId="278"/>
            <ac:spMk id="70" creationId="{95EF393B-5B97-BDC0-E5DC-47206CDC0653}"/>
          </ac:spMkLst>
        </pc:spChg>
        <pc:spChg chg="add mod">
          <ac:chgData name="Lorenzo Loi" userId="b8920449-1e22-4230-b75a-69be916cbf6b" providerId="ADAL" clId="{A6168197-2592-F04D-9386-5E5046C0CDFD}" dt="2025-11-13T07:55:35.264" v="1367" actId="207"/>
          <ac:spMkLst>
            <pc:docMk/>
            <pc:sldMk cId="3344085981" sldId="278"/>
            <ac:spMk id="73" creationId="{CC1A922B-F7D0-6BC4-6EC1-A2AD1D01218E}"/>
          </ac:spMkLst>
        </pc:spChg>
        <pc:picChg chg="mod">
          <ac:chgData name="Lorenzo Loi" userId="b8920449-1e22-4230-b75a-69be916cbf6b" providerId="ADAL" clId="{A6168197-2592-F04D-9386-5E5046C0CDFD}" dt="2025-11-13T08:56:44.846" v="3919" actId="1076"/>
          <ac:picMkLst>
            <pc:docMk/>
            <pc:sldMk cId="3344085981" sldId="278"/>
            <ac:picMk id="59" creationId="{896910A0-CF3C-DD06-5CD4-44359A984BD0}"/>
          </ac:picMkLst>
        </pc:picChg>
        <pc:cxnChg chg="add mod">
          <ac:chgData name="Lorenzo Loi" userId="b8920449-1e22-4230-b75a-69be916cbf6b" providerId="ADAL" clId="{A6168197-2592-F04D-9386-5E5046C0CDFD}" dt="2025-11-13T08:55:15.601" v="3809"/>
          <ac:cxnSpMkLst>
            <pc:docMk/>
            <pc:sldMk cId="3344085981" sldId="278"/>
            <ac:cxnSpMk id="7" creationId="{00DF86D7-7BAB-3146-8A20-2ABF3EFB5365}"/>
          </ac:cxnSpMkLst>
        </pc:cxnChg>
        <pc:cxnChg chg="add mod">
          <ac:chgData name="Lorenzo Loi" userId="b8920449-1e22-4230-b75a-69be916cbf6b" providerId="ADAL" clId="{A6168197-2592-F04D-9386-5E5046C0CDFD}" dt="2025-11-13T08:55:15.601" v="3809"/>
          <ac:cxnSpMkLst>
            <pc:docMk/>
            <pc:sldMk cId="3344085981" sldId="278"/>
            <ac:cxnSpMk id="10" creationId="{9346A4B5-BF22-7401-029A-6A81A28E6FDA}"/>
          </ac:cxnSpMkLst>
        </pc:cxnChg>
        <pc:cxnChg chg="add mod">
          <ac:chgData name="Lorenzo Loi" userId="b8920449-1e22-4230-b75a-69be916cbf6b" providerId="ADAL" clId="{A6168197-2592-F04D-9386-5E5046C0CDFD}" dt="2025-11-13T08:55:15.601" v="3809"/>
          <ac:cxnSpMkLst>
            <pc:docMk/>
            <pc:sldMk cId="3344085981" sldId="278"/>
            <ac:cxnSpMk id="11" creationId="{4768D8BD-356A-9536-12F4-03E91013020B}"/>
          </ac:cxnSpMkLst>
        </pc:cxnChg>
        <pc:cxnChg chg="add mod">
          <ac:chgData name="Lorenzo Loi" userId="b8920449-1e22-4230-b75a-69be916cbf6b" providerId="ADAL" clId="{A6168197-2592-F04D-9386-5E5046C0CDFD}" dt="2025-11-13T07:49:00.263" v="896"/>
          <ac:cxnSpMkLst>
            <pc:docMk/>
            <pc:sldMk cId="3344085981" sldId="278"/>
            <ac:cxnSpMk id="11" creationId="{EB3C8F38-01B4-45EB-10FA-1D7A725FD36A}"/>
          </ac:cxnSpMkLst>
        </pc:cxnChg>
        <pc:cxnChg chg="add mod">
          <ac:chgData name="Lorenzo Loi" userId="b8920449-1e22-4230-b75a-69be916cbf6b" providerId="ADAL" clId="{A6168197-2592-F04D-9386-5E5046C0CDFD}" dt="2025-11-13T07:49:00.263" v="896"/>
          <ac:cxnSpMkLst>
            <pc:docMk/>
            <pc:sldMk cId="3344085981" sldId="278"/>
            <ac:cxnSpMk id="12" creationId="{5975C53E-C175-A921-9B9E-8393168B65E9}"/>
          </ac:cxnSpMkLst>
        </pc:cxnChg>
        <pc:cxnChg chg="add mod">
          <ac:chgData name="Lorenzo Loi" userId="b8920449-1e22-4230-b75a-69be916cbf6b" providerId="ADAL" clId="{A6168197-2592-F04D-9386-5E5046C0CDFD}" dt="2025-11-13T08:55:15.601" v="3809"/>
          <ac:cxnSpMkLst>
            <pc:docMk/>
            <pc:sldMk cId="3344085981" sldId="278"/>
            <ac:cxnSpMk id="12" creationId="{E7A53441-4E8A-1E7C-16B0-8EDAD84B0665}"/>
          </ac:cxnSpMkLst>
        </pc:cxnChg>
        <pc:cxnChg chg="add mod">
          <ac:chgData name="Lorenzo Loi" userId="b8920449-1e22-4230-b75a-69be916cbf6b" providerId="ADAL" clId="{A6168197-2592-F04D-9386-5E5046C0CDFD}" dt="2025-11-13T07:49:00.263" v="896"/>
          <ac:cxnSpMkLst>
            <pc:docMk/>
            <pc:sldMk cId="3344085981" sldId="278"/>
            <ac:cxnSpMk id="13" creationId="{F29BBC3D-AF71-910B-BCE0-69ADFDE1CEC2}"/>
          </ac:cxnSpMkLst>
        </pc:cxnChg>
        <pc:cxnChg chg="add mod">
          <ac:chgData name="Lorenzo Loi" userId="b8920449-1e22-4230-b75a-69be916cbf6b" providerId="ADAL" clId="{A6168197-2592-F04D-9386-5E5046C0CDFD}" dt="2025-11-13T07:49:00.263" v="896"/>
          <ac:cxnSpMkLst>
            <pc:docMk/>
            <pc:sldMk cId="3344085981" sldId="278"/>
            <ac:cxnSpMk id="26" creationId="{2B2BF178-C8FE-3A56-1FCD-1D85974DD205}"/>
          </ac:cxnSpMkLst>
        </pc:cxnChg>
        <pc:cxnChg chg="add mod">
          <ac:chgData name="Lorenzo Loi" userId="b8920449-1e22-4230-b75a-69be916cbf6b" providerId="ADAL" clId="{A6168197-2592-F04D-9386-5E5046C0CDFD}" dt="2025-11-13T07:49:00.263" v="896"/>
          <ac:cxnSpMkLst>
            <pc:docMk/>
            <pc:sldMk cId="3344085981" sldId="278"/>
            <ac:cxnSpMk id="27" creationId="{340024AC-B7A2-EE80-1CC0-076B8C69AC4F}"/>
          </ac:cxnSpMkLst>
        </pc:cxnChg>
        <pc:cxnChg chg="add mod">
          <ac:chgData name="Lorenzo Loi" userId="b8920449-1e22-4230-b75a-69be916cbf6b" providerId="ADAL" clId="{A6168197-2592-F04D-9386-5E5046C0CDFD}" dt="2025-11-13T08:55:15.601" v="3809"/>
          <ac:cxnSpMkLst>
            <pc:docMk/>
            <pc:sldMk cId="3344085981" sldId="278"/>
            <ac:cxnSpMk id="31" creationId="{3361C8CF-3C77-ED89-7689-617044AD5DDA}"/>
          </ac:cxnSpMkLst>
        </pc:cxnChg>
        <pc:cxnChg chg="add mod">
          <ac:chgData name="Lorenzo Loi" userId="b8920449-1e22-4230-b75a-69be916cbf6b" providerId="ADAL" clId="{A6168197-2592-F04D-9386-5E5046C0CDFD}" dt="2025-11-13T07:49:00.263" v="896"/>
          <ac:cxnSpMkLst>
            <pc:docMk/>
            <pc:sldMk cId="3344085981" sldId="278"/>
            <ac:cxnSpMk id="31" creationId="{A5CB46A7-EBF9-DEBF-ED78-128CB40E13AB}"/>
          </ac:cxnSpMkLst>
        </pc:cxnChg>
        <pc:cxnChg chg="add mod">
          <ac:chgData name="Lorenzo Loi" userId="b8920449-1e22-4230-b75a-69be916cbf6b" providerId="ADAL" clId="{A6168197-2592-F04D-9386-5E5046C0CDFD}" dt="2025-11-13T08:55:15.601" v="3809"/>
          <ac:cxnSpMkLst>
            <pc:docMk/>
            <pc:sldMk cId="3344085981" sldId="278"/>
            <ac:cxnSpMk id="33" creationId="{FCB9E3AE-C4A5-C613-07F0-2EE9CA4A7928}"/>
          </ac:cxnSpMkLst>
        </pc:cxnChg>
        <pc:cxnChg chg="del">
          <ac:chgData name="Lorenzo Loi" userId="b8920449-1e22-4230-b75a-69be916cbf6b" providerId="ADAL" clId="{A6168197-2592-F04D-9386-5E5046C0CDFD}" dt="2025-11-13T08:55:12.498" v="3807" actId="478"/>
          <ac:cxnSpMkLst>
            <pc:docMk/>
            <pc:sldMk cId="3344085981" sldId="278"/>
            <ac:cxnSpMk id="37" creationId="{F107A187-D78F-4BDE-2744-D76EDFFBC2DA}"/>
          </ac:cxnSpMkLst>
        </pc:cxnChg>
        <pc:cxnChg chg="del">
          <ac:chgData name="Lorenzo Loi" userId="b8920449-1e22-4230-b75a-69be916cbf6b" providerId="ADAL" clId="{A6168197-2592-F04D-9386-5E5046C0CDFD}" dt="2025-11-13T08:55:12.498" v="3807" actId="478"/>
          <ac:cxnSpMkLst>
            <pc:docMk/>
            <pc:sldMk cId="3344085981" sldId="278"/>
            <ac:cxnSpMk id="40" creationId="{63FDC11B-7065-AF74-E2F9-152709653AFB}"/>
          </ac:cxnSpMkLst>
        </pc:cxnChg>
        <pc:cxnChg chg="del">
          <ac:chgData name="Lorenzo Loi" userId="b8920449-1e22-4230-b75a-69be916cbf6b" providerId="ADAL" clId="{A6168197-2592-F04D-9386-5E5046C0CDFD}" dt="2025-11-13T08:55:12.498" v="3807" actId="478"/>
          <ac:cxnSpMkLst>
            <pc:docMk/>
            <pc:sldMk cId="3344085981" sldId="278"/>
            <ac:cxnSpMk id="43" creationId="{98B44D38-72E8-24A1-E830-1B77489A4FCE}"/>
          </ac:cxnSpMkLst>
        </pc:cxnChg>
        <pc:cxnChg chg="del">
          <ac:chgData name="Lorenzo Loi" userId="b8920449-1e22-4230-b75a-69be916cbf6b" providerId="ADAL" clId="{A6168197-2592-F04D-9386-5E5046C0CDFD}" dt="2025-11-13T08:55:12.498" v="3807" actId="478"/>
          <ac:cxnSpMkLst>
            <pc:docMk/>
            <pc:sldMk cId="3344085981" sldId="278"/>
            <ac:cxnSpMk id="46" creationId="{D7C7320E-FF3A-0B82-AF32-1F181DB6513D}"/>
          </ac:cxnSpMkLst>
        </pc:cxnChg>
        <pc:cxnChg chg="del">
          <ac:chgData name="Lorenzo Loi" userId="b8920449-1e22-4230-b75a-69be916cbf6b" providerId="ADAL" clId="{A6168197-2592-F04D-9386-5E5046C0CDFD}" dt="2025-11-13T07:48:59.194" v="895" actId="478"/>
          <ac:cxnSpMkLst>
            <pc:docMk/>
            <pc:sldMk cId="3344085981" sldId="278"/>
            <ac:cxnSpMk id="47" creationId="{EDDFE111-15FB-97BF-00F8-0BCB07835F3D}"/>
          </ac:cxnSpMkLst>
        </pc:cxnChg>
        <pc:cxnChg chg="del">
          <ac:chgData name="Lorenzo Loi" userId="b8920449-1e22-4230-b75a-69be916cbf6b" providerId="ADAL" clId="{A6168197-2592-F04D-9386-5E5046C0CDFD}" dt="2025-11-13T07:48:59.194" v="895" actId="478"/>
          <ac:cxnSpMkLst>
            <pc:docMk/>
            <pc:sldMk cId="3344085981" sldId="278"/>
            <ac:cxnSpMk id="48" creationId="{1B424054-4AD6-E499-1155-6B4D35111040}"/>
          </ac:cxnSpMkLst>
        </pc:cxnChg>
        <pc:cxnChg chg="del">
          <ac:chgData name="Lorenzo Loi" userId="b8920449-1e22-4230-b75a-69be916cbf6b" providerId="ADAL" clId="{A6168197-2592-F04D-9386-5E5046C0CDFD}" dt="2025-11-13T08:55:12.498" v="3807" actId="478"/>
          <ac:cxnSpMkLst>
            <pc:docMk/>
            <pc:sldMk cId="3344085981" sldId="278"/>
            <ac:cxnSpMk id="52" creationId="{136949D6-EE0D-FD5F-2161-4FC413DC9A34}"/>
          </ac:cxnSpMkLst>
        </pc:cxnChg>
        <pc:cxnChg chg="del">
          <ac:chgData name="Lorenzo Loi" userId="b8920449-1e22-4230-b75a-69be916cbf6b" providerId="ADAL" clId="{A6168197-2592-F04D-9386-5E5046C0CDFD}" dt="2025-11-13T07:48:59.194" v="895" actId="478"/>
          <ac:cxnSpMkLst>
            <pc:docMk/>
            <pc:sldMk cId="3344085981" sldId="278"/>
            <ac:cxnSpMk id="53" creationId="{E7DE3474-ADA5-4913-94C5-34C7D6FB0FF8}"/>
          </ac:cxnSpMkLst>
        </pc:cxnChg>
        <pc:cxnChg chg="del">
          <ac:chgData name="Lorenzo Loi" userId="b8920449-1e22-4230-b75a-69be916cbf6b" providerId="ADAL" clId="{A6168197-2592-F04D-9386-5E5046C0CDFD}" dt="2025-11-13T08:55:12.498" v="3807" actId="478"/>
          <ac:cxnSpMkLst>
            <pc:docMk/>
            <pc:sldMk cId="3344085981" sldId="278"/>
            <ac:cxnSpMk id="54" creationId="{AE6730A1-DA97-E9B9-BAF1-8A45628B1096}"/>
          </ac:cxnSpMkLst>
        </pc:cxnChg>
        <pc:cxnChg chg="del">
          <ac:chgData name="Lorenzo Loi" userId="b8920449-1e22-4230-b75a-69be916cbf6b" providerId="ADAL" clId="{A6168197-2592-F04D-9386-5E5046C0CDFD}" dt="2025-11-13T08:55:12.498" v="3807" actId="478"/>
          <ac:cxnSpMkLst>
            <pc:docMk/>
            <pc:sldMk cId="3344085981" sldId="278"/>
            <ac:cxnSpMk id="55" creationId="{E5E4A03C-0782-1E4B-5E20-B37EE1DE117C}"/>
          </ac:cxnSpMkLst>
        </pc:cxnChg>
        <pc:cxnChg chg="del">
          <ac:chgData name="Lorenzo Loi" userId="b8920449-1e22-4230-b75a-69be916cbf6b" providerId="ADAL" clId="{A6168197-2592-F04D-9386-5E5046C0CDFD}" dt="2025-11-13T07:48:59.194" v="895" actId="478"/>
          <ac:cxnSpMkLst>
            <pc:docMk/>
            <pc:sldMk cId="3344085981" sldId="278"/>
            <ac:cxnSpMk id="56" creationId="{416EE5F7-BE6A-2707-DA5E-08E88A4DFF82}"/>
          </ac:cxnSpMkLst>
        </pc:cxnChg>
        <pc:cxnChg chg="add mod">
          <ac:chgData name="Lorenzo Loi" userId="b8920449-1e22-4230-b75a-69be916cbf6b" providerId="ADAL" clId="{A6168197-2592-F04D-9386-5E5046C0CDFD}" dt="2025-11-13T08:55:15.601" v="3809"/>
          <ac:cxnSpMkLst>
            <pc:docMk/>
            <pc:sldMk cId="3344085981" sldId="278"/>
            <ac:cxnSpMk id="58" creationId="{5F68FA53-7746-A5D5-5861-CC719FAC5880}"/>
          </ac:cxnSpMkLst>
        </pc:cxnChg>
        <pc:cxnChg chg="add mod">
          <ac:chgData name="Lorenzo Loi" userId="b8920449-1e22-4230-b75a-69be916cbf6b" providerId="ADAL" clId="{A6168197-2592-F04D-9386-5E5046C0CDFD}" dt="2025-11-13T08:59:58.484" v="4343" actId="13822"/>
          <ac:cxnSpMkLst>
            <pc:docMk/>
            <pc:sldMk cId="3344085981" sldId="278"/>
            <ac:cxnSpMk id="65" creationId="{63E52F05-6895-BBD4-EEA0-2261C3190F24}"/>
          </ac:cxnSpMkLst>
        </pc:cxnChg>
        <pc:cxnChg chg="add mod">
          <ac:chgData name="Lorenzo Loi" userId="b8920449-1e22-4230-b75a-69be916cbf6b" providerId="ADAL" clId="{A6168197-2592-F04D-9386-5E5046C0CDFD}" dt="2025-11-13T07:53:16.733" v="1157" actId="14100"/>
          <ac:cxnSpMkLst>
            <pc:docMk/>
            <pc:sldMk cId="3344085981" sldId="278"/>
            <ac:cxnSpMk id="66" creationId="{7AC3B87F-B936-A8DA-E93D-801AFE508F9B}"/>
          </ac:cxnSpMkLst>
        </pc:cxnChg>
        <pc:cxnChg chg="add mod">
          <ac:chgData name="Lorenzo Loi" userId="b8920449-1e22-4230-b75a-69be916cbf6b" providerId="ADAL" clId="{A6168197-2592-F04D-9386-5E5046C0CDFD}" dt="2025-11-13T09:00:24.199" v="4356" actId="13822"/>
          <ac:cxnSpMkLst>
            <pc:docMk/>
            <pc:sldMk cId="3344085981" sldId="278"/>
            <ac:cxnSpMk id="68" creationId="{73547C0E-D04B-ACD7-5BD6-2B6C5A45D8DE}"/>
          </ac:cxnSpMkLst>
        </pc:cxnChg>
        <pc:cxnChg chg="add mod">
          <ac:chgData name="Lorenzo Loi" userId="b8920449-1e22-4230-b75a-69be916cbf6b" providerId="ADAL" clId="{A6168197-2592-F04D-9386-5E5046C0CDFD}" dt="2025-11-13T07:55:15.550" v="1358" actId="13822"/>
          <ac:cxnSpMkLst>
            <pc:docMk/>
            <pc:sldMk cId="3344085981" sldId="278"/>
            <ac:cxnSpMk id="68" creationId="{B31FDEED-0EF7-CBEC-5531-233975A8E52E}"/>
          </ac:cxnSpMkLst>
        </pc:cxnChg>
        <pc:cxnChg chg="add mod">
          <ac:chgData name="Lorenzo Loi" userId="b8920449-1e22-4230-b75a-69be916cbf6b" providerId="ADAL" clId="{A6168197-2592-F04D-9386-5E5046C0CDFD}" dt="2025-11-13T07:55:51.483" v="1372" actId="13822"/>
          <ac:cxnSpMkLst>
            <pc:docMk/>
            <pc:sldMk cId="3344085981" sldId="278"/>
            <ac:cxnSpMk id="74" creationId="{CBCEC492-0362-7657-70C1-35FB31031C19}"/>
          </ac:cxnSpMkLst>
        </pc:cxnChg>
      </pc:sldChg>
      <pc:sldChg chg="addSp delSp modSp mod">
        <pc:chgData name="Lorenzo Loi" userId="b8920449-1e22-4230-b75a-69be916cbf6b" providerId="ADAL" clId="{A6168197-2592-F04D-9386-5E5046C0CDFD}" dt="2025-11-13T09:01:15.689" v="4400" actId="20577"/>
        <pc:sldMkLst>
          <pc:docMk/>
          <pc:sldMk cId="735814458" sldId="279"/>
        </pc:sldMkLst>
        <pc:spChg chg="add mod">
          <ac:chgData name="Lorenzo Loi" userId="b8920449-1e22-4230-b75a-69be916cbf6b" providerId="ADAL" clId="{A6168197-2592-F04D-9386-5E5046C0CDFD}" dt="2025-11-13T07:48:50.247" v="894"/>
          <ac:spMkLst>
            <pc:docMk/>
            <pc:sldMk cId="735814458" sldId="279"/>
            <ac:spMk id="3" creationId="{EF3EDCF3-AA9A-40CD-8793-76A436B51ECE}"/>
          </ac:spMkLst>
        </pc:spChg>
        <pc:spChg chg="add mod">
          <ac:chgData name="Lorenzo Loi" userId="b8920449-1e22-4230-b75a-69be916cbf6b" providerId="ADAL" clId="{A6168197-2592-F04D-9386-5E5046C0CDFD}" dt="2025-11-13T08:55:08.104" v="3806"/>
          <ac:spMkLst>
            <pc:docMk/>
            <pc:sldMk cId="735814458" sldId="279"/>
            <ac:spMk id="3" creationId="{EF9CEC8E-D932-3CD5-3429-A56637DF9D52}"/>
          </ac:spMkLst>
        </pc:spChg>
        <pc:spChg chg="mod">
          <ac:chgData name="Lorenzo Loi" userId="b8920449-1e22-4230-b75a-69be916cbf6b" providerId="ADAL" clId="{A6168197-2592-F04D-9386-5E5046C0CDFD}" dt="2025-11-13T07:28:23.402" v="227"/>
          <ac:spMkLst>
            <pc:docMk/>
            <pc:sldMk cId="735814458" sldId="279"/>
            <ac:spMk id="5" creationId="{C4E3DF1E-CE3B-4832-47F0-98C0F544DBCF}"/>
          </ac:spMkLst>
        </pc:spChg>
        <pc:spChg chg="add mod">
          <ac:chgData name="Lorenzo Loi" userId="b8920449-1e22-4230-b75a-69be916cbf6b" providerId="ADAL" clId="{A6168197-2592-F04D-9386-5E5046C0CDFD}" dt="2025-11-13T07:48:50.247" v="894"/>
          <ac:spMkLst>
            <pc:docMk/>
            <pc:sldMk cId="735814458" sldId="279"/>
            <ac:spMk id="8" creationId="{9182DC48-1F5F-60EB-DFF9-F7EC0C20244F}"/>
          </ac:spMkLst>
        </pc:spChg>
        <pc:spChg chg="add mod">
          <ac:chgData name="Lorenzo Loi" userId="b8920449-1e22-4230-b75a-69be916cbf6b" providerId="ADAL" clId="{A6168197-2592-F04D-9386-5E5046C0CDFD}" dt="2025-11-13T08:55:08.104" v="3806"/>
          <ac:spMkLst>
            <pc:docMk/>
            <pc:sldMk cId="735814458" sldId="279"/>
            <ac:spMk id="18" creationId="{7D9A9A52-5069-D516-2376-6DC3EC1090AA}"/>
          </ac:spMkLst>
        </pc:spChg>
        <pc:spChg chg="add mod">
          <ac:chgData name="Lorenzo Loi" userId="b8920449-1e22-4230-b75a-69be916cbf6b" providerId="ADAL" clId="{A6168197-2592-F04D-9386-5E5046C0CDFD}" dt="2025-11-13T07:48:50.247" v="894"/>
          <ac:spMkLst>
            <pc:docMk/>
            <pc:sldMk cId="735814458" sldId="279"/>
            <ac:spMk id="19" creationId="{FF9A2E04-6E0B-788A-ABD1-2A8F29E5C7E8}"/>
          </ac:spMkLst>
        </pc:spChg>
        <pc:spChg chg="del">
          <ac:chgData name="Lorenzo Loi" userId="b8920449-1e22-4230-b75a-69be916cbf6b" providerId="ADAL" clId="{A6168197-2592-F04D-9386-5E5046C0CDFD}" dt="2025-11-13T08:55:05.824" v="3804" actId="478"/>
          <ac:spMkLst>
            <pc:docMk/>
            <pc:sldMk cId="735814458" sldId="279"/>
            <ac:spMk id="28" creationId="{D4E9E5D3-7D86-591E-83B2-62519A92D8A8}"/>
          </ac:spMkLst>
        </pc:spChg>
        <pc:spChg chg="del">
          <ac:chgData name="Lorenzo Loi" userId="b8920449-1e22-4230-b75a-69be916cbf6b" providerId="ADAL" clId="{A6168197-2592-F04D-9386-5E5046C0CDFD}" dt="2025-11-13T08:55:05.824" v="3804" actId="478"/>
          <ac:spMkLst>
            <pc:docMk/>
            <pc:sldMk cId="735814458" sldId="279"/>
            <ac:spMk id="34" creationId="{7784540E-DCC8-9829-73C4-06E5100738D9}"/>
          </ac:spMkLst>
        </pc:spChg>
        <pc:spChg chg="del">
          <ac:chgData name="Lorenzo Loi" userId="b8920449-1e22-4230-b75a-69be916cbf6b" providerId="ADAL" clId="{A6168197-2592-F04D-9386-5E5046C0CDFD}" dt="2025-11-13T08:55:07.574" v="3805" actId="478"/>
          <ac:spMkLst>
            <pc:docMk/>
            <pc:sldMk cId="735814458" sldId="279"/>
            <ac:spMk id="42" creationId="{5BFEB94F-D21E-0150-BF12-A51E719462FF}"/>
          </ac:spMkLst>
        </pc:spChg>
        <pc:spChg chg="del">
          <ac:chgData name="Lorenzo Loi" userId="b8920449-1e22-4230-b75a-69be916cbf6b" providerId="ADAL" clId="{A6168197-2592-F04D-9386-5E5046C0CDFD}" dt="2025-11-13T08:55:05.824" v="3804" actId="478"/>
          <ac:spMkLst>
            <pc:docMk/>
            <pc:sldMk cId="735814458" sldId="279"/>
            <ac:spMk id="57" creationId="{F6495B6A-EEDF-3C8C-ECBF-751EFE07734E}"/>
          </ac:spMkLst>
        </pc:spChg>
        <pc:spChg chg="add mod">
          <ac:chgData name="Lorenzo Loi" userId="b8920449-1e22-4230-b75a-69be916cbf6b" providerId="ADAL" clId="{A6168197-2592-F04D-9386-5E5046C0CDFD}" dt="2025-11-13T08:55:08.104" v="3806"/>
          <ac:spMkLst>
            <pc:docMk/>
            <pc:sldMk cId="735814458" sldId="279"/>
            <ac:spMk id="61" creationId="{FE03B6EA-036D-FE8E-8618-EEBCE55893EE}"/>
          </ac:spMkLst>
        </pc:spChg>
        <pc:spChg chg="add mod">
          <ac:chgData name="Lorenzo Loi" userId="b8920449-1e22-4230-b75a-69be916cbf6b" providerId="ADAL" clId="{A6168197-2592-F04D-9386-5E5046C0CDFD}" dt="2025-11-13T07:48:50.247" v="894"/>
          <ac:spMkLst>
            <pc:docMk/>
            <pc:sldMk cId="735814458" sldId="279"/>
            <ac:spMk id="62" creationId="{37286876-27D2-936B-4335-2EB5CE3D7D35}"/>
          </ac:spMkLst>
        </pc:spChg>
        <pc:spChg chg="add mod">
          <ac:chgData name="Lorenzo Loi" userId="b8920449-1e22-4230-b75a-69be916cbf6b" providerId="ADAL" clId="{A6168197-2592-F04D-9386-5E5046C0CDFD}" dt="2025-11-13T09:01:15.689" v="4400" actId="20577"/>
          <ac:spMkLst>
            <pc:docMk/>
            <pc:sldMk cId="735814458" sldId="279"/>
            <ac:spMk id="62" creationId="{EEBF4140-8000-23BB-57E0-8C0C805F659B}"/>
          </ac:spMkLst>
        </pc:spChg>
        <pc:spChg chg="add mod">
          <ac:chgData name="Lorenzo Loi" userId="b8920449-1e22-4230-b75a-69be916cbf6b" providerId="ADAL" clId="{A6168197-2592-F04D-9386-5E5046C0CDFD}" dt="2025-11-13T07:49:06.790" v="898"/>
          <ac:spMkLst>
            <pc:docMk/>
            <pc:sldMk cId="735814458" sldId="279"/>
            <ac:spMk id="63" creationId="{21EB6072-CE93-2C10-F6B6-465A2F0E5955}"/>
          </ac:spMkLst>
        </pc:spChg>
        <pc:spChg chg="mod">
          <ac:chgData name="Lorenzo Loi" userId="b8920449-1e22-4230-b75a-69be916cbf6b" providerId="ADAL" clId="{A6168197-2592-F04D-9386-5E5046C0CDFD}" dt="2025-11-13T08:56:39.229" v="3918" actId="1076"/>
          <ac:spMkLst>
            <pc:docMk/>
            <pc:sldMk cId="735814458" sldId="279"/>
            <ac:spMk id="64" creationId="{AD754E88-0FDD-C58A-4B01-0722988B59AA}"/>
          </ac:spMkLst>
        </pc:spChg>
        <pc:spChg chg="add mod">
          <ac:chgData name="Lorenzo Loi" userId="b8920449-1e22-4230-b75a-69be916cbf6b" providerId="ADAL" clId="{A6168197-2592-F04D-9386-5E5046C0CDFD}" dt="2025-11-13T07:50:45.248" v="1047" actId="115"/>
          <ac:spMkLst>
            <pc:docMk/>
            <pc:sldMk cId="735814458" sldId="279"/>
            <ac:spMk id="65" creationId="{A36F26B3-98F4-957D-4B4D-21936392234B}"/>
          </ac:spMkLst>
        </pc:spChg>
        <pc:picChg chg="mod">
          <ac:chgData name="Lorenzo Loi" userId="b8920449-1e22-4230-b75a-69be916cbf6b" providerId="ADAL" clId="{A6168197-2592-F04D-9386-5E5046C0CDFD}" dt="2025-11-13T08:56:39.229" v="3918" actId="1076"/>
          <ac:picMkLst>
            <pc:docMk/>
            <pc:sldMk cId="735814458" sldId="279"/>
            <ac:picMk id="59" creationId="{C913C104-0F36-B6A3-4BE5-7ADE75ECEBAD}"/>
          </ac:picMkLst>
        </pc:picChg>
        <pc:cxnChg chg="add mod">
          <ac:chgData name="Lorenzo Loi" userId="b8920449-1e22-4230-b75a-69be916cbf6b" providerId="ADAL" clId="{A6168197-2592-F04D-9386-5E5046C0CDFD}" dt="2025-11-13T08:55:08.104" v="3806"/>
          <ac:cxnSpMkLst>
            <pc:docMk/>
            <pc:sldMk cId="735814458" sldId="279"/>
            <ac:cxnSpMk id="8" creationId="{B0070B16-DFBF-BB1E-2AD9-578197E06E81}"/>
          </ac:cxnSpMkLst>
        </pc:cxnChg>
        <pc:cxnChg chg="add mod">
          <ac:chgData name="Lorenzo Loi" userId="b8920449-1e22-4230-b75a-69be916cbf6b" providerId="ADAL" clId="{A6168197-2592-F04D-9386-5E5046C0CDFD}" dt="2025-11-13T07:48:50.247" v="894"/>
          <ac:cxnSpMkLst>
            <pc:docMk/>
            <pc:sldMk cId="735814458" sldId="279"/>
            <ac:cxnSpMk id="10" creationId="{CEF33621-EAC3-4EA5-8968-DFD9D5B4FC7D}"/>
          </ac:cxnSpMkLst>
        </pc:cxnChg>
        <pc:cxnChg chg="add mod">
          <ac:chgData name="Lorenzo Loi" userId="b8920449-1e22-4230-b75a-69be916cbf6b" providerId="ADAL" clId="{A6168197-2592-F04D-9386-5E5046C0CDFD}" dt="2025-11-13T08:55:08.104" v="3806"/>
          <ac:cxnSpMkLst>
            <pc:docMk/>
            <pc:sldMk cId="735814458" sldId="279"/>
            <ac:cxnSpMk id="11" creationId="{0272B4A7-4F5C-2B4C-AC62-6688B6988053}"/>
          </ac:cxnSpMkLst>
        </pc:cxnChg>
        <pc:cxnChg chg="add mod">
          <ac:chgData name="Lorenzo Loi" userId="b8920449-1e22-4230-b75a-69be916cbf6b" providerId="ADAL" clId="{A6168197-2592-F04D-9386-5E5046C0CDFD}" dt="2025-11-13T07:48:50.247" v="894"/>
          <ac:cxnSpMkLst>
            <pc:docMk/>
            <pc:sldMk cId="735814458" sldId="279"/>
            <ac:cxnSpMk id="13" creationId="{6B44E07B-A82E-D7FF-8575-FA62CD9A03C8}"/>
          </ac:cxnSpMkLst>
        </pc:cxnChg>
        <pc:cxnChg chg="add mod">
          <ac:chgData name="Lorenzo Loi" userId="b8920449-1e22-4230-b75a-69be916cbf6b" providerId="ADAL" clId="{A6168197-2592-F04D-9386-5E5046C0CDFD}" dt="2025-11-13T08:55:08.104" v="3806"/>
          <ac:cxnSpMkLst>
            <pc:docMk/>
            <pc:sldMk cId="735814458" sldId="279"/>
            <ac:cxnSpMk id="15" creationId="{0415AB48-7A45-1FF8-D588-4F33BCC62F5D}"/>
          </ac:cxnSpMkLst>
        </pc:cxnChg>
        <pc:cxnChg chg="add mod">
          <ac:chgData name="Lorenzo Loi" userId="b8920449-1e22-4230-b75a-69be916cbf6b" providerId="ADAL" clId="{A6168197-2592-F04D-9386-5E5046C0CDFD}" dt="2025-11-13T07:48:50.247" v="894"/>
          <ac:cxnSpMkLst>
            <pc:docMk/>
            <pc:sldMk cId="735814458" sldId="279"/>
            <ac:cxnSpMk id="15" creationId="{72FBE160-65FF-56D1-E797-206174C21F63}"/>
          </ac:cxnSpMkLst>
        </pc:cxnChg>
        <pc:cxnChg chg="add mod">
          <ac:chgData name="Lorenzo Loi" userId="b8920449-1e22-4230-b75a-69be916cbf6b" providerId="ADAL" clId="{A6168197-2592-F04D-9386-5E5046C0CDFD}" dt="2025-11-13T08:55:08.104" v="3806"/>
          <ac:cxnSpMkLst>
            <pc:docMk/>
            <pc:sldMk cId="735814458" sldId="279"/>
            <ac:cxnSpMk id="19" creationId="{473B49C9-8DE3-957A-1B92-4E3498C3F383}"/>
          </ac:cxnSpMkLst>
        </pc:cxnChg>
        <pc:cxnChg chg="add mod">
          <ac:chgData name="Lorenzo Loi" userId="b8920449-1e22-4230-b75a-69be916cbf6b" providerId="ADAL" clId="{A6168197-2592-F04D-9386-5E5046C0CDFD}" dt="2025-11-13T07:48:50.247" v="894"/>
          <ac:cxnSpMkLst>
            <pc:docMk/>
            <pc:sldMk cId="735814458" sldId="279"/>
            <ac:cxnSpMk id="23" creationId="{E880039F-7471-C5CC-60F0-5FDA54F60200}"/>
          </ac:cxnSpMkLst>
        </pc:cxnChg>
        <pc:cxnChg chg="add mod">
          <ac:chgData name="Lorenzo Loi" userId="b8920449-1e22-4230-b75a-69be916cbf6b" providerId="ADAL" clId="{A6168197-2592-F04D-9386-5E5046C0CDFD}" dt="2025-11-13T07:48:50.247" v="894"/>
          <ac:cxnSpMkLst>
            <pc:docMk/>
            <pc:sldMk cId="735814458" sldId="279"/>
            <ac:cxnSpMk id="30" creationId="{5549565D-1913-FEAE-6AD9-3DA8241BE72D}"/>
          </ac:cxnSpMkLst>
        </pc:cxnChg>
        <pc:cxnChg chg="add mod">
          <ac:chgData name="Lorenzo Loi" userId="b8920449-1e22-4230-b75a-69be916cbf6b" providerId="ADAL" clId="{A6168197-2592-F04D-9386-5E5046C0CDFD}" dt="2025-11-13T08:55:08.104" v="3806"/>
          <ac:cxnSpMkLst>
            <pc:docMk/>
            <pc:sldMk cId="735814458" sldId="279"/>
            <ac:cxnSpMk id="30" creationId="{C5078734-77CD-742C-798B-7D8BDB346520}"/>
          </ac:cxnSpMkLst>
        </pc:cxnChg>
        <pc:cxnChg chg="add mod">
          <ac:chgData name="Lorenzo Loi" userId="b8920449-1e22-4230-b75a-69be916cbf6b" providerId="ADAL" clId="{A6168197-2592-F04D-9386-5E5046C0CDFD}" dt="2025-11-13T07:48:50.247" v="894"/>
          <ac:cxnSpMkLst>
            <pc:docMk/>
            <pc:sldMk cId="735814458" sldId="279"/>
            <ac:cxnSpMk id="31" creationId="{234E843C-B019-D535-7DDD-8C2421DCE800}"/>
          </ac:cxnSpMkLst>
        </pc:cxnChg>
        <pc:cxnChg chg="add mod">
          <ac:chgData name="Lorenzo Loi" userId="b8920449-1e22-4230-b75a-69be916cbf6b" providerId="ADAL" clId="{A6168197-2592-F04D-9386-5E5046C0CDFD}" dt="2025-11-13T08:55:08.104" v="3806"/>
          <ac:cxnSpMkLst>
            <pc:docMk/>
            <pc:sldMk cId="735814458" sldId="279"/>
            <ac:cxnSpMk id="31" creationId="{EAF0AA20-6BA4-84E9-7B8C-7D0EC44CCEEA}"/>
          </ac:cxnSpMkLst>
        </pc:cxnChg>
        <pc:cxnChg chg="add mod">
          <ac:chgData name="Lorenzo Loi" userId="b8920449-1e22-4230-b75a-69be916cbf6b" providerId="ADAL" clId="{A6168197-2592-F04D-9386-5E5046C0CDFD}" dt="2025-11-13T08:55:08.104" v="3806"/>
          <ac:cxnSpMkLst>
            <pc:docMk/>
            <pc:sldMk cId="735814458" sldId="279"/>
            <ac:cxnSpMk id="33" creationId="{B324A3C3-5072-1295-DA66-F24A1D6F2487}"/>
          </ac:cxnSpMkLst>
        </pc:cxnChg>
        <pc:cxnChg chg="del">
          <ac:chgData name="Lorenzo Loi" userId="b8920449-1e22-4230-b75a-69be916cbf6b" providerId="ADAL" clId="{A6168197-2592-F04D-9386-5E5046C0CDFD}" dt="2025-11-13T08:55:05.824" v="3804" actId="478"/>
          <ac:cxnSpMkLst>
            <pc:docMk/>
            <pc:sldMk cId="735814458" sldId="279"/>
            <ac:cxnSpMk id="35" creationId="{0E4384FB-08D1-5C33-0ABA-EC2B1FEF763B}"/>
          </ac:cxnSpMkLst>
        </pc:cxnChg>
        <pc:cxnChg chg="del">
          <ac:chgData name="Lorenzo Loi" userId="b8920449-1e22-4230-b75a-69be916cbf6b" providerId="ADAL" clId="{A6168197-2592-F04D-9386-5E5046C0CDFD}" dt="2025-11-13T08:55:05.824" v="3804" actId="478"/>
          <ac:cxnSpMkLst>
            <pc:docMk/>
            <pc:sldMk cId="735814458" sldId="279"/>
            <ac:cxnSpMk id="36" creationId="{E60CB13B-9111-DDC0-7D29-68D3F6801889}"/>
          </ac:cxnSpMkLst>
        </pc:cxnChg>
        <pc:cxnChg chg="del">
          <ac:chgData name="Lorenzo Loi" userId="b8920449-1e22-4230-b75a-69be916cbf6b" providerId="ADAL" clId="{A6168197-2592-F04D-9386-5E5046C0CDFD}" dt="2025-11-13T07:48:49.533" v="893" actId="478"/>
          <ac:cxnSpMkLst>
            <pc:docMk/>
            <pc:sldMk cId="735814458" sldId="279"/>
            <ac:cxnSpMk id="38" creationId="{7C056B33-A466-61F5-050A-BBC20BAA35B8}"/>
          </ac:cxnSpMkLst>
        </pc:cxnChg>
        <pc:cxnChg chg="del">
          <ac:chgData name="Lorenzo Loi" userId="b8920449-1e22-4230-b75a-69be916cbf6b" providerId="ADAL" clId="{A6168197-2592-F04D-9386-5E5046C0CDFD}" dt="2025-11-13T08:55:05.824" v="3804" actId="478"/>
          <ac:cxnSpMkLst>
            <pc:docMk/>
            <pc:sldMk cId="735814458" sldId="279"/>
            <ac:cxnSpMk id="39" creationId="{67645C8A-91B1-0181-715C-7E704641698B}"/>
          </ac:cxnSpMkLst>
        </pc:cxnChg>
        <pc:cxnChg chg="del">
          <ac:chgData name="Lorenzo Loi" userId="b8920449-1e22-4230-b75a-69be916cbf6b" providerId="ADAL" clId="{A6168197-2592-F04D-9386-5E5046C0CDFD}" dt="2025-11-13T08:55:05.824" v="3804" actId="478"/>
          <ac:cxnSpMkLst>
            <pc:docMk/>
            <pc:sldMk cId="735814458" sldId="279"/>
            <ac:cxnSpMk id="40" creationId="{9FD1BCF5-2D08-38AB-BDF8-9C32233CA451}"/>
          </ac:cxnSpMkLst>
        </pc:cxnChg>
        <pc:cxnChg chg="del">
          <ac:chgData name="Lorenzo Loi" userId="b8920449-1e22-4230-b75a-69be916cbf6b" providerId="ADAL" clId="{A6168197-2592-F04D-9386-5E5046C0CDFD}" dt="2025-11-13T08:55:05.824" v="3804" actId="478"/>
          <ac:cxnSpMkLst>
            <pc:docMk/>
            <pc:sldMk cId="735814458" sldId="279"/>
            <ac:cxnSpMk id="41" creationId="{534F7331-75D4-1307-9F95-812BFC10AF1E}"/>
          </ac:cxnSpMkLst>
        </pc:cxnChg>
        <pc:cxnChg chg="del">
          <ac:chgData name="Lorenzo Loi" userId="b8920449-1e22-4230-b75a-69be916cbf6b" providerId="ADAL" clId="{A6168197-2592-F04D-9386-5E5046C0CDFD}" dt="2025-11-13T07:48:49.533" v="893" actId="478"/>
          <ac:cxnSpMkLst>
            <pc:docMk/>
            <pc:sldMk cId="735814458" sldId="279"/>
            <ac:cxnSpMk id="47" creationId="{F2990D4F-6FE2-31FC-E3B0-59F42B125F22}"/>
          </ac:cxnSpMkLst>
        </pc:cxnChg>
        <pc:cxnChg chg="del">
          <ac:chgData name="Lorenzo Loi" userId="b8920449-1e22-4230-b75a-69be916cbf6b" providerId="ADAL" clId="{A6168197-2592-F04D-9386-5E5046C0CDFD}" dt="2025-11-13T08:55:05.824" v="3804" actId="478"/>
          <ac:cxnSpMkLst>
            <pc:docMk/>
            <pc:sldMk cId="735814458" sldId="279"/>
            <ac:cxnSpMk id="48" creationId="{85ACF753-B8F1-C44A-8CEE-D3EAD49FC599}"/>
          </ac:cxnSpMkLst>
        </pc:cxnChg>
        <pc:cxnChg chg="del">
          <ac:chgData name="Lorenzo Loi" userId="b8920449-1e22-4230-b75a-69be916cbf6b" providerId="ADAL" clId="{A6168197-2592-F04D-9386-5E5046C0CDFD}" dt="2025-11-13T07:48:49.533" v="893" actId="478"/>
          <ac:cxnSpMkLst>
            <pc:docMk/>
            <pc:sldMk cId="735814458" sldId="279"/>
            <ac:cxnSpMk id="51" creationId="{59C349DF-BFE7-BC40-9EC1-D736B7D34977}"/>
          </ac:cxnSpMkLst>
        </pc:cxnChg>
        <pc:cxnChg chg="del">
          <ac:chgData name="Lorenzo Loi" userId="b8920449-1e22-4230-b75a-69be916cbf6b" providerId="ADAL" clId="{A6168197-2592-F04D-9386-5E5046C0CDFD}" dt="2025-11-13T07:48:49.533" v="893" actId="478"/>
          <ac:cxnSpMkLst>
            <pc:docMk/>
            <pc:sldMk cId="735814458" sldId="279"/>
            <ac:cxnSpMk id="52" creationId="{8B138314-E86E-B8F7-EEAE-28B2ACBC85F4}"/>
          </ac:cxnSpMkLst>
        </pc:cxnChg>
        <pc:cxnChg chg="del">
          <ac:chgData name="Lorenzo Loi" userId="b8920449-1e22-4230-b75a-69be916cbf6b" providerId="ADAL" clId="{A6168197-2592-F04D-9386-5E5046C0CDFD}" dt="2025-11-13T07:48:49.533" v="893" actId="478"/>
          <ac:cxnSpMkLst>
            <pc:docMk/>
            <pc:sldMk cId="735814458" sldId="279"/>
            <ac:cxnSpMk id="53" creationId="{5B40BBB6-1415-5E22-83C9-50FE94C65891}"/>
          </ac:cxnSpMkLst>
        </pc:cxnChg>
        <pc:cxnChg chg="del">
          <ac:chgData name="Lorenzo Loi" userId="b8920449-1e22-4230-b75a-69be916cbf6b" providerId="ADAL" clId="{A6168197-2592-F04D-9386-5E5046C0CDFD}" dt="2025-11-13T08:55:05.824" v="3804" actId="478"/>
          <ac:cxnSpMkLst>
            <pc:docMk/>
            <pc:sldMk cId="735814458" sldId="279"/>
            <ac:cxnSpMk id="54" creationId="{98747F99-65C5-E301-A225-765C7917F3CD}"/>
          </ac:cxnSpMkLst>
        </pc:cxnChg>
        <pc:cxnChg chg="add mod">
          <ac:chgData name="Lorenzo Loi" userId="b8920449-1e22-4230-b75a-69be916cbf6b" providerId="ADAL" clId="{A6168197-2592-F04D-9386-5E5046C0CDFD}" dt="2025-11-13T07:50:50.685" v="1049" actId="13822"/>
          <ac:cxnSpMkLst>
            <pc:docMk/>
            <pc:sldMk cId="735814458" sldId="279"/>
            <ac:cxnSpMk id="67" creationId="{AF6BA7C7-A982-A791-478B-2EB609AE34A2}"/>
          </ac:cxnSpMkLst>
        </pc:cxnChg>
      </pc:sldChg>
      <pc:sldChg chg="addSp delSp modSp mod">
        <pc:chgData name="Lorenzo Loi" userId="b8920449-1e22-4230-b75a-69be916cbf6b" providerId="ADAL" clId="{A6168197-2592-F04D-9386-5E5046C0CDFD}" dt="2025-11-13T08:57:41.509" v="4061" actId="20577"/>
        <pc:sldMkLst>
          <pc:docMk/>
          <pc:sldMk cId="791183203" sldId="280"/>
        </pc:sldMkLst>
        <pc:spChg chg="add mod">
          <ac:chgData name="Lorenzo Loi" userId="b8920449-1e22-4230-b75a-69be916cbf6b" providerId="ADAL" clId="{A6168197-2592-F04D-9386-5E5046C0CDFD}" dt="2025-11-13T08:55:02.165" v="3803"/>
          <ac:spMkLst>
            <pc:docMk/>
            <pc:sldMk cId="791183203" sldId="280"/>
            <ac:spMk id="3" creationId="{5DCC16AD-1289-2D36-1787-AE5594EA6202}"/>
          </ac:spMkLst>
        </pc:spChg>
        <pc:spChg chg="add mod">
          <ac:chgData name="Lorenzo Loi" userId="b8920449-1e22-4230-b75a-69be916cbf6b" providerId="ADAL" clId="{A6168197-2592-F04D-9386-5E5046C0CDFD}" dt="2025-11-13T07:47:59.292" v="888" actId="14100"/>
          <ac:spMkLst>
            <pc:docMk/>
            <pc:sldMk cId="791183203" sldId="280"/>
            <ac:spMk id="3" creationId="{AEB22214-2E0D-B6FB-0937-2D25B2372D27}"/>
          </ac:spMkLst>
        </pc:spChg>
        <pc:spChg chg="mod">
          <ac:chgData name="Lorenzo Loi" userId="b8920449-1e22-4230-b75a-69be916cbf6b" providerId="ADAL" clId="{A6168197-2592-F04D-9386-5E5046C0CDFD}" dt="2025-11-13T07:28:19.116" v="226"/>
          <ac:spMkLst>
            <pc:docMk/>
            <pc:sldMk cId="791183203" sldId="280"/>
            <ac:spMk id="5" creationId="{9874AA81-9179-02B5-46CB-752AF083AA7C}"/>
          </ac:spMkLst>
        </pc:spChg>
        <pc:spChg chg="add mod">
          <ac:chgData name="Lorenzo Loi" userId="b8920449-1e22-4230-b75a-69be916cbf6b" providerId="ADAL" clId="{A6168197-2592-F04D-9386-5E5046C0CDFD}" dt="2025-11-13T07:48:24.183" v="892"/>
          <ac:spMkLst>
            <pc:docMk/>
            <pc:sldMk cId="791183203" sldId="280"/>
            <ac:spMk id="7" creationId="{86A2BB6F-3BDD-2011-8B53-2630551A392F}"/>
          </ac:spMkLst>
        </pc:spChg>
        <pc:spChg chg="add mod">
          <ac:chgData name="Lorenzo Loi" userId="b8920449-1e22-4230-b75a-69be916cbf6b" providerId="ADAL" clId="{A6168197-2592-F04D-9386-5E5046C0CDFD}" dt="2025-11-13T07:48:24.183" v="892"/>
          <ac:spMkLst>
            <pc:docMk/>
            <pc:sldMk cId="791183203" sldId="280"/>
            <ac:spMk id="9" creationId="{B246E52B-929A-1275-F1D5-9F8D11137001}"/>
          </ac:spMkLst>
        </pc:spChg>
        <pc:spChg chg="add mod">
          <ac:chgData name="Lorenzo Loi" userId="b8920449-1e22-4230-b75a-69be916cbf6b" providerId="ADAL" clId="{A6168197-2592-F04D-9386-5E5046C0CDFD}" dt="2025-11-13T08:55:02.165" v="3803"/>
          <ac:spMkLst>
            <pc:docMk/>
            <pc:sldMk cId="791183203" sldId="280"/>
            <ac:spMk id="18" creationId="{E07E92F2-06BD-E7BE-5813-6046241410A1}"/>
          </ac:spMkLst>
        </pc:spChg>
        <pc:spChg chg="add mod">
          <ac:chgData name="Lorenzo Loi" userId="b8920449-1e22-4230-b75a-69be916cbf6b" providerId="ADAL" clId="{A6168197-2592-F04D-9386-5E5046C0CDFD}" dt="2025-11-13T07:48:24.183" v="892"/>
          <ac:spMkLst>
            <pc:docMk/>
            <pc:sldMk cId="791183203" sldId="280"/>
            <ac:spMk id="20" creationId="{DDB41049-97A0-D53F-C0B2-D3D1031585EB}"/>
          </ac:spMkLst>
        </pc:spChg>
        <pc:spChg chg="add del">
          <ac:chgData name="Lorenzo Loi" userId="b8920449-1e22-4230-b75a-69be916cbf6b" providerId="ADAL" clId="{A6168197-2592-F04D-9386-5E5046C0CDFD}" dt="2025-11-13T08:54:50.150" v="3802" actId="478"/>
          <ac:spMkLst>
            <pc:docMk/>
            <pc:sldMk cId="791183203" sldId="280"/>
            <ac:spMk id="28" creationId="{209D941B-0D37-8DD3-529D-AE76B87A8760}"/>
          </ac:spMkLst>
        </pc:spChg>
        <pc:spChg chg="add del">
          <ac:chgData name="Lorenzo Loi" userId="b8920449-1e22-4230-b75a-69be916cbf6b" providerId="ADAL" clId="{A6168197-2592-F04D-9386-5E5046C0CDFD}" dt="2025-11-13T08:54:50.150" v="3802" actId="478"/>
          <ac:spMkLst>
            <pc:docMk/>
            <pc:sldMk cId="791183203" sldId="280"/>
            <ac:spMk id="34" creationId="{2C8CFA2A-F346-7495-0EB3-7941ADB70394}"/>
          </ac:spMkLst>
        </pc:spChg>
        <pc:spChg chg="del">
          <ac:chgData name="Lorenzo Loi" userId="b8920449-1e22-4230-b75a-69be916cbf6b" providerId="ADAL" clId="{A6168197-2592-F04D-9386-5E5046C0CDFD}" dt="2025-11-13T08:54:50.150" v="3802" actId="478"/>
          <ac:spMkLst>
            <pc:docMk/>
            <pc:sldMk cId="791183203" sldId="280"/>
            <ac:spMk id="42" creationId="{99200226-137C-6F02-923F-050862F689E6}"/>
          </ac:spMkLst>
        </pc:spChg>
        <pc:spChg chg="add del">
          <ac:chgData name="Lorenzo Loi" userId="b8920449-1e22-4230-b75a-69be916cbf6b" providerId="ADAL" clId="{A6168197-2592-F04D-9386-5E5046C0CDFD}" dt="2025-11-13T08:54:50.150" v="3802" actId="478"/>
          <ac:spMkLst>
            <pc:docMk/>
            <pc:sldMk cId="791183203" sldId="280"/>
            <ac:spMk id="57" creationId="{AB311A34-1EDC-19B7-C0DE-C573EA31840E}"/>
          </ac:spMkLst>
        </pc:spChg>
        <pc:spChg chg="add mod">
          <ac:chgData name="Lorenzo Loi" userId="b8920449-1e22-4230-b75a-69be916cbf6b" providerId="ADAL" clId="{A6168197-2592-F04D-9386-5E5046C0CDFD}" dt="2025-11-13T08:55:02.165" v="3803"/>
          <ac:spMkLst>
            <pc:docMk/>
            <pc:sldMk cId="791183203" sldId="280"/>
            <ac:spMk id="61" creationId="{5DAF5AE4-28C9-451A-181C-A608988B219C}"/>
          </ac:spMkLst>
        </pc:spChg>
        <pc:spChg chg="add mod">
          <ac:chgData name="Lorenzo Loi" userId="b8920449-1e22-4230-b75a-69be916cbf6b" providerId="ADAL" clId="{A6168197-2592-F04D-9386-5E5046C0CDFD}" dt="2025-11-13T08:57:41.509" v="4061" actId="20577"/>
          <ac:spMkLst>
            <pc:docMk/>
            <pc:sldMk cId="791183203" sldId="280"/>
            <ac:spMk id="62" creationId="{BEAFD57A-063B-144A-FDDA-46C6F998828D}"/>
          </ac:spMkLst>
        </pc:spChg>
        <pc:spChg chg="add mod">
          <ac:chgData name="Lorenzo Loi" userId="b8920449-1e22-4230-b75a-69be916cbf6b" providerId="ADAL" clId="{A6168197-2592-F04D-9386-5E5046C0CDFD}" dt="2025-11-13T07:48:24.183" v="892"/>
          <ac:spMkLst>
            <pc:docMk/>
            <pc:sldMk cId="791183203" sldId="280"/>
            <ac:spMk id="63" creationId="{A1B20DF2-185C-8692-23A1-27BB71C1B189}"/>
          </ac:spMkLst>
        </pc:spChg>
        <pc:spChg chg="mod">
          <ac:chgData name="Lorenzo Loi" userId="b8920449-1e22-4230-b75a-69be916cbf6b" providerId="ADAL" clId="{A6168197-2592-F04D-9386-5E5046C0CDFD}" dt="2025-11-13T08:56:33.995" v="3917" actId="1076"/>
          <ac:spMkLst>
            <pc:docMk/>
            <pc:sldMk cId="791183203" sldId="280"/>
            <ac:spMk id="64" creationId="{1A5D7F33-3BC5-9A37-434D-CA9038A715FF}"/>
          </ac:spMkLst>
        </pc:spChg>
        <pc:picChg chg="mod">
          <ac:chgData name="Lorenzo Loi" userId="b8920449-1e22-4230-b75a-69be916cbf6b" providerId="ADAL" clId="{A6168197-2592-F04D-9386-5E5046C0CDFD}" dt="2025-11-13T08:56:33.995" v="3917" actId="1076"/>
          <ac:picMkLst>
            <pc:docMk/>
            <pc:sldMk cId="791183203" sldId="280"/>
            <ac:picMk id="59" creationId="{CDA3FBAA-3439-764D-1640-29BDF58542C2}"/>
          </ac:picMkLst>
        </pc:picChg>
        <pc:cxnChg chg="add mod">
          <ac:chgData name="Lorenzo Loi" userId="b8920449-1e22-4230-b75a-69be916cbf6b" providerId="ADAL" clId="{A6168197-2592-F04D-9386-5E5046C0CDFD}" dt="2025-11-13T07:48:24.183" v="892"/>
          <ac:cxnSpMkLst>
            <pc:docMk/>
            <pc:sldMk cId="791183203" sldId="280"/>
            <ac:cxnSpMk id="8" creationId="{15150CE1-422A-247E-7513-E38B2D586329}"/>
          </ac:cxnSpMkLst>
        </pc:cxnChg>
        <pc:cxnChg chg="add mod">
          <ac:chgData name="Lorenzo Loi" userId="b8920449-1e22-4230-b75a-69be916cbf6b" providerId="ADAL" clId="{A6168197-2592-F04D-9386-5E5046C0CDFD}" dt="2025-11-13T08:55:02.165" v="3803"/>
          <ac:cxnSpMkLst>
            <pc:docMk/>
            <pc:sldMk cId="791183203" sldId="280"/>
            <ac:cxnSpMk id="9" creationId="{546A1895-2FD2-0B4F-8A68-668A4C3011CB}"/>
          </ac:cxnSpMkLst>
        </pc:cxnChg>
        <pc:cxnChg chg="add mod">
          <ac:chgData name="Lorenzo Loi" userId="b8920449-1e22-4230-b75a-69be916cbf6b" providerId="ADAL" clId="{A6168197-2592-F04D-9386-5E5046C0CDFD}" dt="2025-11-13T08:55:02.165" v="3803"/>
          <ac:cxnSpMkLst>
            <pc:docMk/>
            <pc:sldMk cId="791183203" sldId="280"/>
            <ac:cxnSpMk id="13" creationId="{C62FBFD5-AA76-1379-B18D-C237B6FA4266}"/>
          </ac:cxnSpMkLst>
        </pc:cxnChg>
        <pc:cxnChg chg="add mod">
          <ac:chgData name="Lorenzo Loi" userId="b8920449-1e22-4230-b75a-69be916cbf6b" providerId="ADAL" clId="{A6168197-2592-F04D-9386-5E5046C0CDFD}" dt="2025-11-13T08:55:02.165" v="3803"/>
          <ac:cxnSpMkLst>
            <pc:docMk/>
            <pc:sldMk cId="791183203" sldId="280"/>
            <ac:cxnSpMk id="15" creationId="{DFB0461B-BDA7-504B-AEEE-36027FC7CE76}"/>
          </ac:cxnSpMkLst>
        </pc:cxnChg>
        <pc:cxnChg chg="add mod">
          <ac:chgData name="Lorenzo Loi" userId="b8920449-1e22-4230-b75a-69be916cbf6b" providerId="ADAL" clId="{A6168197-2592-F04D-9386-5E5046C0CDFD}" dt="2025-11-13T08:55:02.165" v="3803"/>
          <ac:cxnSpMkLst>
            <pc:docMk/>
            <pc:sldMk cId="791183203" sldId="280"/>
            <ac:cxnSpMk id="22" creationId="{9BD0AFF5-4AD3-A2CD-26C2-DFF74D4CFE42}"/>
          </ac:cxnSpMkLst>
        </pc:cxnChg>
        <pc:cxnChg chg="add mod">
          <ac:chgData name="Lorenzo Loi" userId="b8920449-1e22-4230-b75a-69be916cbf6b" providerId="ADAL" clId="{A6168197-2592-F04D-9386-5E5046C0CDFD}" dt="2025-11-13T08:55:02.165" v="3803"/>
          <ac:cxnSpMkLst>
            <pc:docMk/>
            <pc:sldMk cId="791183203" sldId="280"/>
            <ac:cxnSpMk id="23" creationId="{D086E731-1104-B90B-F0E0-15CF7BC88ECF}"/>
          </ac:cxnSpMkLst>
        </pc:cxnChg>
        <pc:cxnChg chg="add mod">
          <ac:chgData name="Lorenzo Loi" userId="b8920449-1e22-4230-b75a-69be916cbf6b" providerId="ADAL" clId="{A6168197-2592-F04D-9386-5E5046C0CDFD}" dt="2025-11-13T08:55:02.165" v="3803"/>
          <ac:cxnSpMkLst>
            <pc:docMk/>
            <pc:sldMk cId="791183203" sldId="280"/>
            <ac:cxnSpMk id="29" creationId="{BA30E871-2C90-57B9-28A0-F71F36E6E69C}"/>
          </ac:cxnSpMkLst>
        </pc:cxnChg>
        <pc:cxnChg chg="add mod">
          <ac:chgData name="Lorenzo Loi" userId="b8920449-1e22-4230-b75a-69be916cbf6b" providerId="ADAL" clId="{A6168197-2592-F04D-9386-5E5046C0CDFD}" dt="2025-11-13T08:55:02.165" v="3803"/>
          <ac:cxnSpMkLst>
            <pc:docMk/>
            <pc:sldMk cId="791183203" sldId="280"/>
            <ac:cxnSpMk id="30" creationId="{B9C208F5-2F54-49D9-B06C-936209FBBB11}"/>
          </ac:cxnSpMkLst>
        </pc:cxnChg>
        <pc:cxnChg chg="add mod">
          <ac:chgData name="Lorenzo Loi" userId="b8920449-1e22-4230-b75a-69be916cbf6b" providerId="ADAL" clId="{A6168197-2592-F04D-9386-5E5046C0CDFD}" dt="2025-11-13T07:48:24.183" v="892"/>
          <ac:cxnSpMkLst>
            <pc:docMk/>
            <pc:sldMk cId="791183203" sldId="280"/>
            <ac:cxnSpMk id="30" creationId="{BB95420D-0C94-058B-FEFB-655292BAEC3F}"/>
          </ac:cxnSpMkLst>
        </pc:cxnChg>
        <pc:cxnChg chg="del">
          <ac:chgData name="Lorenzo Loi" userId="b8920449-1e22-4230-b75a-69be916cbf6b" providerId="ADAL" clId="{A6168197-2592-F04D-9386-5E5046C0CDFD}" dt="2025-11-13T08:54:50.150" v="3802" actId="478"/>
          <ac:cxnSpMkLst>
            <pc:docMk/>
            <pc:sldMk cId="791183203" sldId="280"/>
            <ac:cxnSpMk id="32" creationId="{75DCDF7E-05C2-28BE-C5C9-AC21DDA86542}"/>
          </ac:cxnSpMkLst>
        </pc:cxnChg>
        <pc:cxnChg chg="add mod">
          <ac:chgData name="Lorenzo Loi" userId="b8920449-1e22-4230-b75a-69be916cbf6b" providerId="ADAL" clId="{A6168197-2592-F04D-9386-5E5046C0CDFD}" dt="2025-11-13T07:48:24.183" v="892"/>
          <ac:cxnSpMkLst>
            <pc:docMk/>
            <pc:sldMk cId="791183203" sldId="280"/>
            <ac:cxnSpMk id="33" creationId="{FB5E31FB-6AC5-E8F8-F5CC-1655F620A869}"/>
          </ac:cxnSpMkLst>
        </pc:cxnChg>
        <pc:cxnChg chg="add del">
          <ac:chgData name="Lorenzo Loi" userId="b8920449-1e22-4230-b75a-69be916cbf6b" providerId="ADAL" clId="{A6168197-2592-F04D-9386-5E5046C0CDFD}" dt="2025-11-13T07:48:14.970" v="891" actId="478"/>
          <ac:cxnSpMkLst>
            <pc:docMk/>
            <pc:sldMk cId="791183203" sldId="280"/>
            <ac:cxnSpMk id="38" creationId="{73C9434B-2801-D4DC-6525-427C671E9D65}"/>
          </ac:cxnSpMkLst>
        </pc:cxnChg>
        <pc:cxnChg chg="add del">
          <ac:chgData name="Lorenzo Loi" userId="b8920449-1e22-4230-b75a-69be916cbf6b" providerId="ADAL" clId="{A6168197-2592-F04D-9386-5E5046C0CDFD}" dt="2025-11-13T07:48:14.970" v="891" actId="478"/>
          <ac:cxnSpMkLst>
            <pc:docMk/>
            <pc:sldMk cId="791183203" sldId="280"/>
            <ac:cxnSpMk id="41" creationId="{885088A7-D22C-13CF-8029-6A888DF5C0D5}"/>
          </ac:cxnSpMkLst>
        </pc:cxnChg>
        <pc:cxnChg chg="add del">
          <ac:chgData name="Lorenzo Loi" userId="b8920449-1e22-4230-b75a-69be916cbf6b" providerId="ADAL" clId="{A6168197-2592-F04D-9386-5E5046C0CDFD}" dt="2025-11-13T08:54:50.150" v="3802" actId="478"/>
          <ac:cxnSpMkLst>
            <pc:docMk/>
            <pc:sldMk cId="791183203" sldId="280"/>
            <ac:cxnSpMk id="46" creationId="{3F6C205A-6F36-4F4D-321E-D133F8B116CC}"/>
          </ac:cxnSpMkLst>
        </pc:cxnChg>
        <pc:cxnChg chg="add del">
          <ac:chgData name="Lorenzo Loi" userId="b8920449-1e22-4230-b75a-69be916cbf6b" providerId="ADAL" clId="{A6168197-2592-F04D-9386-5E5046C0CDFD}" dt="2025-11-13T08:54:50.150" v="3802" actId="478"/>
          <ac:cxnSpMkLst>
            <pc:docMk/>
            <pc:sldMk cId="791183203" sldId="280"/>
            <ac:cxnSpMk id="48" creationId="{F4E76CE0-2473-5051-45A8-E3B4074EFE58}"/>
          </ac:cxnSpMkLst>
        </pc:cxnChg>
        <pc:cxnChg chg="add del">
          <ac:chgData name="Lorenzo Loi" userId="b8920449-1e22-4230-b75a-69be916cbf6b" providerId="ADAL" clId="{A6168197-2592-F04D-9386-5E5046C0CDFD}" dt="2025-11-13T07:48:14.970" v="891" actId="478"/>
          <ac:cxnSpMkLst>
            <pc:docMk/>
            <pc:sldMk cId="791183203" sldId="280"/>
            <ac:cxnSpMk id="49" creationId="{93210D81-32C7-767A-A493-A2A2B4AA4225}"/>
          </ac:cxnSpMkLst>
        </pc:cxnChg>
        <pc:cxnChg chg="del">
          <ac:chgData name="Lorenzo Loi" userId="b8920449-1e22-4230-b75a-69be916cbf6b" providerId="ADAL" clId="{A6168197-2592-F04D-9386-5E5046C0CDFD}" dt="2025-11-13T08:54:50.150" v="3802" actId="478"/>
          <ac:cxnSpMkLst>
            <pc:docMk/>
            <pc:sldMk cId="791183203" sldId="280"/>
            <ac:cxnSpMk id="51" creationId="{743F009B-F9CA-9AB7-07DC-198705DF4151}"/>
          </ac:cxnSpMkLst>
        </pc:cxnChg>
        <pc:cxnChg chg="del">
          <ac:chgData name="Lorenzo Loi" userId="b8920449-1e22-4230-b75a-69be916cbf6b" providerId="ADAL" clId="{A6168197-2592-F04D-9386-5E5046C0CDFD}" dt="2025-11-13T08:54:50.150" v="3802" actId="478"/>
          <ac:cxnSpMkLst>
            <pc:docMk/>
            <pc:sldMk cId="791183203" sldId="280"/>
            <ac:cxnSpMk id="52" creationId="{AA18DCD5-B28A-FAF5-DB9F-78E3A667C358}"/>
          </ac:cxnSpMkLst>
        </pc:cxnChg>
        <pc:cxnChg chg="add del">
          <ac:chgData name="Lorenzo Loi" userId="b8920449-1e22-4230-b75a-69be916cbf6b" providerId="ADAL" clId="{A6168197-2592-F04D-9386-5E5046C0CDFD}" dt="2025-11-13T07:48:12.535" v="890" actId="478"/>
          <ac:cxnSpMkLst>
            <pc:docMk/>
            <pc:sldMk cId="791183203" sldId="280"/>
            <ac:cxnSpMk id="55" creationId="{2260AF68-030B-2A84-D523-885EF233CAF2}"/>
          </ac:cxnSpMkLst>
        </pc:cxnChg>
        <pc:cxnChg chg="add del">
          <ac:chgData name="Lorenzo Loi" userId="b8920449-1e22-4230-b75a-69be916cbf6b" providerId="ADAL" clId="{A6168197-2592-F04D-9386-5E5046C0CDFD}" dt="2025-11-13T08:54:50.150" v="3802" actId="478"/>
          <ac:cxnSpMkLst>
            <pc:docMk/>
            <pc:sldMk cId="791183203" sldId="280"/>
            <ac:cxnSpMk id="56" creationId="{0731B8A9-1AD3-26ED-AAEA-8736C567660F}"/>
          </ac:cxnSpMkLst>
        </pc:cxnChg>
        <pc:cxnChg chg="add mod">
          <ac:chgData name="Lorenzo Loi" userId="b8920449-1e22-4230-b75a-69be916cbf6b" providerId="ADAL" clId="{A6168197-2592-F04D-9386-5E5046C0CDFD}" dt="2025-11-13T07:48:24.183" v="892"/>
          <ac:cxnSpMkLst>
            <pc:docMk/>
            <pc:sldMk cId="791183203" sldId="280"/>
            <ac:cxnSpMk id="60" creationId="{C22EE1D9-49B1-FEE5-5099-5EBB0103ACA3}"/>
          </ac:cxnSpMkLst>
        </pc:cxnChg>
        <pc:cxnChg chg="add mod">
          <ac:chgData name="Lorenzo Loi" userId="b8920449-1e22-4230-b75a-69be916cbf6b" providerId="ADAL" clId="{A6168197-2592-F04D-9386-5E5046C0CDFD}" dt="2025-11-13T07:48:24.183" v="892"/>
          <ac:cxnSpMkLst>
            <pc:docMk/>
            <pc:sldMk cId="791183203" sldId="280"/>
            <ac:cxnSpMk id="61" creationId="{D4752D85-A14A-EB49-B709-3A7FC6B702B5}"/>
          </ac:cxnSpMkLst>
        </pc:cxnChg>
        <pc:cxnChg chg="add mod">
          <ac:chgData name="Lorenzo Loi" userId="b8920449-1e22-4230-b75a-69be916cbf6b" providerId="ADAL" clId="{A6168197-2592-F04D-9386-5E5046C0CDFD}" dt="2025-11-13T07:48:24.183" v="892"/>
          <ac:cxnSpMkLst>
            <pc:docMk/>
            <pc:sldMk cId="791183203" sldId="280"/>
            <ac:cxnSpMk id="62" creationId="{AD4580E0-3DD0-7D1C-FA6C-A5732AC45FE6}"/>
          </ac:cxnSpMkLst>
        </pc:cxnChg>
      </pc:sldChg>
      <pc:sldChg chg="modSp del mod">
        <pc:chgData name="Lorenzo Loi" userId="b8920449-1e22-4230-b75a-69be916cbf6b" providerId="ADAL" clId="{A6168197-2592-F04D-9386-5E5046C0CDFD}" dt="2025-11-13T08:54:40.332" v="3801" actId="2696"/>
        <pc:sldMkLst>
          <pc:docMk/>
          <pc:sldMk cId="1522543199" sldId="281"/>
        </pc:sldMkLst>
        <pc:picChg chg="mod">
          <ac:chgData name="Lorenzo Loi" userId="b8920449-1e22-4230-b75a-69be916cbf6b" providerId="ADAL" clId="{A6168197-2592-F04D-9386-5E5046C0CDFD}" dt="2025-11-13T08:54:31.725" v="3800" actId="1076"/>
          <ac:picMkLst>
            <pc:docMk/>
            <pc:sldMk cId="1522543199" sldId="281"/>
            <ac:picMk id="7" creationId="{42387771-4F83-ECE4-019D-89737D963FF7}"/>
          </ac:picMkLst>
        </pc:picChg>
      </pc:sldChg>
      <pc:sldChg chg="addSp modSp mod">
        <pc:chgData name="Lorenzo Loi" userId="b8920449-1e22-4230-b75a-69be916cbf6b" providerId="ADAL" clId="{A6168197-2592-F04D-9386-5E5046C0CDFD}" dt="2025-11-13T08:09:15.203" v="2047" actId="1076"/>
        <pc:sldMkLst>
          <pc:docMk/>
          <pc:sldMk cId="1588822456" sldId="282"/>
        </pc:sldMkLst>
        <pc:spChg chg="add mod">
          <ac:chgData name="Lorenzo Loi" userId="b8920449-1e22-4230-b75a-69be916cbf6b" providerId="ADAL" clId="{A6168197-2592-F04D-9386-5E5046C0CDFD}" dt="2025-11-13T08:09:15.203" v="2047" actId="1076"/>
          <ac:spMkLst>
            <pc:docMk/>
            <pc:sldMk cId="1588822456" sldId="282"/>
            <ac:spMk id="2" creationId="{196B036D-C54A-51D3-BF32-C56026D8EC36}"/>
          </ac:spMkLst>
        </pc:spChg>
      </pc:sldChg>
      <pc:sldChg chg="addSp delSp modSp mod">
        <pc:chgData name="Lorenzo Loi" userId="b8920449-1e22-4230-b75a-69be916cbf6b" providerId="ADAL" clId="{A6168197-2592-F04D-9386-5E5046C0CDFD}" dt="2025-11-13T08:52:24.283" v="3568" actId="1035"/>
        <pc:sldMkLst>
          <pc:docMk/>
          <pc:sldMk cId="2193768815" sldId="284"/>
        </pc:sldMkLst>
        <pc:picChg chg="del">
          <ac:chgData name="Lorenzo Loi" userId="b8920449-1e22-4230-b75a-69be916cbf6b" providerId="ADAL" clId="{A6168197-2592-F04D-9386-5E5046C0CDFD}" dt="2025-11-13T08:51:53.549" v="3563" actId="478"/>
          <ac:picMkLst>
            <pc:docMk/>
            <pc:sldMk cId="2193768815" sldId="284"/>
            <ac:picMk id="4" creationId="{952209E4-2EA4-8DD6-B4B9-F945876A7E67}"/>
          </ac:picMkLst>
        </pc:picChg>
        <pc:picChg chg="add mod">
          <ac:chgData name="Lorenzo Loi" userId="b8920449-1e22-4230-b75a-69be916cbf6b" providerId="ADAL" clId="{A6168197-2592-F04D-9386-5E5046C0CDFD}" dt="2025-11-13T08:10:13.604" v="2057" actId="1037"/>
          <ac:picMkLst>
            <pc:docMk/>
            <pc:sldMk cId="2193768815" sldId="284"/>
            <ac:picMk id="5" creationId="{6A14CBE0-643E-3F24-BE5C-5EE5BD9815F3}"/>
          </ac:picMkLst>
        </pc:picChg>
        <pc:picChg chg="add mod">
          <ac:chgData name="Lorenzo Loi" userId="b8920449-1e22-4230-b75a-69be916cbf6b" providerId="ADAL" clId="{A6168197-2592-F04D-9386-5E5046C0CDFD}" dt="2025-11-13T08:52:24.283" v="3568" actId="1035"/>
          <ac:picMkLst>
            <pc:docMk/>
            <pc:sldMk cId="2193768815" sldId="284"/>
            <ac:picMk id="5" creationId="{F6020B53-F654-5368-C027-3283AF903D65}"/>
          </ac:picMkLst>
        </pc:picChg>
      </pc:sldChg>
      <pc:sldChg chg="addSp delSp modSp mod">
        <pc:chgData name="Lorenzo Loi" userId="b8920449-1e22-4230-b75a-69be916cbf6b" providerId="ADAL" clId="{A6168197-2592-F04D-9386-5E5046C0CDFD}" dt="2025-11-13T08:51:33.639" v="3562" actId="1076"/>
        <pc:sldMkLst>
          <pc:docMk/>
          <pc:sldMk cId="447596883" sldId="286"/>
        </pc:sldMkLst>
        <pc:spChg chg="add mod">
          <ac:chgData name="Lorenzo Loi" userId="b8920449-1e22-4230-b75a-69be916cbf6b" providerId="ADAL" clId="{A6168197-2592-F04D-9386-5E5046C0CDFD}" dt="2025-11-13T08:14:37.767" v="2429" actId="208"/>
          <ac:spMkLst>
            <pc:docMk/>
            <pc:sldMk cId="447596883" sldId="286"/>
            <ac:spMk id="6" creationId="{03E82F8D-C3E3-B5B9-B7C7-09573B919BCD}"/>
          </ac:spMkLst>
        </pc:spChg>
        <pc:spChg chg="add mod">
          <ac:chgData name="Lorenzo Loi" userId="b8920449-1e22-4230-b75a-69be916cbf6b" providerId="ADAL" clId="{A6168197-2592-F04D-9386-5E5046C0CDFD}" dt="2025-11-13T08:51:30.704" v="3560" actId="1076"/>
          <ac:spMkLst>
            <pc:docMk/>
            <pc:sldMk cId="447596883" sldId="286"/>
            <ac:spMk id="6" creationId="{18F99614-2EB4-92B5-7FC6-92294DF364B0}"/>
          </ac:spMkLst>
        </pc:spChg>
        <pc:picChg chg="add mod">
          <ac:chgData name="Lorenzo Loi" userId="b8920449-1e22-4230-b75a-69be916cbf6b" providerId="ADAL" clId="{A6168197-2592-F04D-9386-5E5046C0CDFD}" dt="2025-11-13T08:51:33.639" v="3562" actId="1076"/>
          <ac:picMkLst>
            <pc:docMk/>
            <pc:sldMk cId="447596883" sldId="286"/>
            <ac:picMk id="4" creationId="{9BC9ED96-9E9A-2288-ADF0-E0B02CE5B488}"/>
          </ac:picMkLst>
        </pc:picChg>
        <pc:picChg chg="add mod">
          <ac:chgData name="Lorenzo Loi" userId="b8920449-1e22-4230-b75a-69be916cbf6b" providerId="ADAL" clId="{A6168197-2592-F04D-9386-5E5046C0CDFD}" dt="2025-11-13T08:14:39.918" v="2433" actId="1035"/>
          <ac:picMkLst>
            <pc:docMk/>
            <pc:sldMk cId="447596883" sldId="286"/>
            <ac:picMk id="4" creationId="{D64A9232-EF2F-7F40-CF2E-72576334BE00}"/>
          </ac:picMkLst>
        </pc:picChg>
        <pc:picChg chg="del">
          <ac:chgData name="Lorenzo Loi" userId="b8920449-1e22-4230-b75a-69be916cbf6b" providerId="ADAL" clId="{A6168197-2592-F04D-9386-5E5046C0CDFD}" dt="2025-11-13T08:48:58.686" v="3247" actId="478"/>
          <ac:picMkLst>
            <pc:docMk/>
            <pc:sldMk cId="447596883" sldId="286"/>
            <ac:picMk id="5" creationId="{1F911238-F243-12AC-0A8D-35499A7FD247}"/>
          </ac:picMkLst>
        </pc:picChg>
      </pc:sldChg>
      <pc:sldChg chg="del">
        <pc:chgData name="Lorenzo Loi" userId="b8920449-1e22-4230-b75a-69be916cbf6b" providerId="ADAL" clId="{A6168197-2592-F04D-9386-5E5046C0CDFD}" dt="2025-11-13T08:48:56.388" v="3246" actId="2696"/>
        <pc:sldMkLst>
          <pc:docMk/>
          <pc:sldMk cId="1209770306" sldId="287"/>
        </pc:sldMkLst>
      </pc:sldChg>
      <pc:sldChg chg="del">
        <pc:chgData name="Lorenzo Loi" userId="b8920449-1e22-4230-b75a-69be916cbf6b" providerId="ADAL" clId="{A6168197-2592-F04D-9386-5E5046C0CDFD}" dt="2025-11-13T08:48:50.251" v="3245" actId="2696"/>
        <pc:sldMkLst>
          <pc:docMk/>
          <pc:sldMk cId="3291831997" sldId="288"/>
        </pc:sldMkLst>
      </pc:sldChg>
      <pc:sldChg chg="modSp add mod">
        <pc:chgData name="Lorenzo Loi" userId="b8920449-1e22-4230-b75a-69be916cbf6b" providerId="ADAL" clId="{A6168197-2592-F04D-9386-5E5046C0CDFD}" dt="2025-11-13T08:16:17.576" v="2448" actId="20577"/>
        <pc:sldMkLst>
          <pc:docMk/>
          <pc:sldMk cId="1403947484" sldId="290"/>
        </pc:sldMkLst>
        <pc:spChg chg="mod">
          <ac:chgData name="Lorenzo Loi" userId="b8920449-1e22-4230-b75a-69be916cbf6b" providerId="ADAL" clId="{A6168197-2592-F04D-9386-5E5046C0CDFD}" dt="2025-11-13T08:16:17.576" v="2448" actId="20577"/>
          <ac:spMkLst>
            <pc:docMk/>
            <pc:sldMk cId="1403947484" sldId="290"/>
            <ac:spMk id="3" creationId="{32DDAD9F-5CB8-259D-5B8D-11DDA0017182}"/>
          </ac:spMkLst>
        </pc:spChg>
        <pc:spChg chg="mod">
          <ac:chgData name="Lorenzo Loi" userId="b8920449-1e22-4230-b75a-69be916cbf6b" providerId="ADAL" clId="{A6168197-2592-F04D-9386-5E5046C0CDFD}" dt="2025-11-13T08:16:07.793" v="2447" actId="113"/>
          <ac:spMkLst>
            <pc:docMk/>
            <pc:sldMk cId="1403947484" sldId="290"/>
            <ac:spMk id="33" creationId="{3935041E-687F-DD2A-58A3-E6C5215D55FA}"/>
          </ac:spMkLst>
        </pc:spChg>
      </pc:sldChg>
      <pc:sldChg chg="modSp add del mod ord">
        <pc:chgData name="Lorenzo Loi" userId="b8920449-1e22-4230-b75a-69be916cbf6b" providerId="ADAL" clId="{A6168197-2592-F04D-9386-5E5046C0CDFD}" dt="2025-11-13T08:46:38.892" v="3243" actId="2696"/>
        <pc:sldMkLst>
          <pc:docMk/>
          <pc:sldMk cId="3008842406" sldId="290"/>
        </pc:sldMkLst>
        <pc:spChg chg="mod">
          <ac:chgData name="Lorenzo Loi" userId="b8920449-1e22-4230-b75a-69be916cbf6b" providerId="ADAL" clId="{A6168197-2592-F04D-9386-5E5046C0CDFD}" dt="2025-11-13T07:42:33.110" v="684"/>
          <ac:spMkLst>
            <pc:docMk/>
            <pc:sldMk cId="3008842406" sldId="290"/>
            <ac:spMk id="2" creationId="{6CEF4801-97EC-50E3-9E19-E92861071F42}"/>
          </ac:spMkLst>
        </pc:spChg>
        <pc:spChg chg="mod">
          <ac:chgData name="Lorenzo Loi" userId="b8920449-1e22-4230-b75a-69be916cbf6b" providerId="ADAL" clId="{A6168197-2592-F04D-9386-5E5046C0CDFD}" dt="2025-11-13T07:28:12.698" v="224"/>
          <ac:spMkLst>
            <pc:docMk/>
            <pc:sldMk cId="3008842406" sldId="290"/>
            <ac:spMk id="5" creationId="{D59E113F-4AE8-C31D-E614-32E1F7B8A895}"/>
          </ac:spMkLst>
        </pc:spChg>
        <pc:spChg chg="mod">
          <ac:chgData name="Lorenzo Loi" userId="b8920449-1e22-4230-b75a-69be916cbf6b" providerId="ADAL" clId="{A6168197-2592-F04D-9386-5E5046C0CDFD}" dt="2025-11-13T07:27:30.125" v="203" actId="1037"/>
          <ac:spMkLst>
            <pc:docMk/>
            <pc:sldMk cId="3008842406" sldId="290"/>
            <ac:spMk id="8" creationId="{9404B674-F167-A33E-950A-71F96179C9A4}"/>
          </ac:spMkLst>
        </pc:spChg>
        <pc:cxnChg chg="mod">
          <ac:chgData name="Lorenzo Loi" userId="b8920449-1e22-4230-b75a-69be916cbf6b" providerId="ADAL" clId="{A6168197-2592-F04D-9386-5E5046C0CDFD}" dt="2025-11-13T07:42:33.110" v="684"/>
          <ac:cxnSpMkLst>
            <pc:docMk/>
            <pc:sldMk cId="3008842406" sldId="290"/>
            <ac:cxnSpMk id="4" creationId="{677145FE-CD15-B1D6-3910-4E3BF9218ACF}"/>
          </ac:cxnSpMkLst>
        </pc:cxnChg>
      </pc:sldChg>
      <pc:sldChg chg="addSp delSp modSp add del mod">
        <pc:chgData name="Lorenzo Loi" userId="b8920449-1e22-4230-b75a-69be916cbf6b" providerId="ADAL" clId="{A6168197-2592-F04D-9386-5E5046C0CDFD}" dt="2025-11-13T08:52:52.141" v="3569" actId="2696"/>
        <pc:sldMkLst>
          <pc:docMk/>
          <pc:sldMk cId="95021265" sldId="291"/>
        </pc:sldMkLst>
        <pc:spChg chg="add del">
          <ac:chgData name="Lorenzo Loi" userId="b8920449-1e22-4230-b75a-69be916cbf6b" providerId="ADAL" clId="{A6168197-2592-F04D-9386-5E5046C0CDFD}" dt="2025-11-13T07:23:21.778" v="60" actId="478"/>
          <ac:spMkLst>
            <pc:docMk/>
            <pc:sldMk cId="95021265" sldId="291"/>
            <ac:spMk id="11" creationId="{13AFC3C5-2634-6A03-9E45-5BB11BA4615A}"/>
          </ac:spMkLst>
        </pc:spChg>
        <pc:spChg chg="del">
          <ac:chgData name="Lorenzo Loi" userId="b8920449-1e22-4230-b75a-69be916cbf6b" providerId="ADAL" clId="{A6168197-2592-F04D-9386-5E5046C0CDFD}" dt="2025-11-13T07:23:11.580" v="52" actId="478"/>
          <ac:spMkLst>
            <pc:docMk/>
            <pc:sldMk cId="95021265" sldId="291"/>
            <ac:spMk id="12" creationId="{C06C2737-595F-368F-C958-6501358529D7}"/>
          </ac:spMkLst>
        </pc:spChg>
        <pc:spChg chg="del">
          <ac:chgData name="Lorenzo Loi" userId="b8920449-1e22-4230-b75a-69be916cbf6b" providerId="ADAL" clId="{A6168197-2592-F04D-9386-5E5046C0CDFD}" dt="2025-11-13T07:23:15.285" v="56" actId="478"/>
          <ac:spMkLst>
            <pc:docMk/>
            <pc:sldMk cId="95021265" sldId="291"/>
            <ac:spMk id="29" creationId="{96646837-212C-DC14-5973-75C223279E87}"/>
          </ac:spMkLst>
        </pc:spChg>
        <pc:spChg chg="del">
          <ac:chgData name="Lorenzo Loi" userId="b8920449-1e22-4230-b75a-69be916cbf6b" providerId="ADAL" clId="{A6168197-2592-F04D-9386-5E5046C0CDFD}" dt="2025-11-13T07:23:11.114" v="51" actId="478"/>
          <ac:spMkLst>
            <pc:docMk/>
            <pc:sldMk cId="95021265" sldId="291"/>
            <ac:spMk id="30" creationId="{06DEA491-47F1-8227-BD99-5B06CD07B19B}"/>
          </ac:spMkLst>
        </pc:spChg>
        <pc:spChg chg="del">
          <ac:chgData name="Lorenzo Loi" userId="b8920449-1e22-4230-b75a-69be916cbf6b" providerId="ADAL" clId="{A6168197-2592-F04D-9386-5E5046C0CDFD}" dt="2025-11-13T07:23:25.696" v="61" actId="478"/>
          <ac:spMkLst>
            <pc:docMk/>
            <pc:sldMk cId="95021265" sldId="291"/>
            <ac:spMk id="33" creationId="{C2ADE728-6FC4-A4E7-8459-C15FA6AE4ADB}"/>
          </ac:spMkLst>
        </pc:spChg>
        <pc:cxnChg chg="del mod">
          <ac:chgData name="Lorenzo Loi" userId="b8920449-1e22-4230-b75a-69be916cbf6b" providerId="ADAL" clId="{A6168197-2592-F04D-9386-5E5046C0CDFD}" dt="2025-11-13T07:23:13.466" v="54" actId="478"/>
          <ac:cxnSpMkLst>
            <pc:docMk/>
            <pc:sldMk cId="95021265" sldId="291"/>
            <ac:cxnSpMk id="6" creationId="{E065CFDF-43DA-C2BF-2DBE-237C456D9A84}"/>
          </ac:cxnSpMkLst>
        </pc:cxnChg>
        <pc:cxnChg chg="del mod">
          <ac:chgData name="Lorenzo Loi" userId="b8920449-1e22-4230-b75a-69be916cbf6b" providerId="ADAL" clId="{A6168197-2592-F04D-9386-5E5046C0CDFD}" dt="2025-11-13T07:23:13.053" v="53" actId="478"/>
          <ac:cxnSpMkLst>
            <pc:docMk/>
            <pc:sldMk cId="95021265" sldId="291"/>
            <ac:cxnSpMk id="22" creationId="{3A214BF2-2B04-0541-0B44-7EA2F24BDE59}"/>
          </ac:cxnSpMkLst>
        </pc:cxnChg>
        <pc:cxnChg chg="del mod">
          <ac:chgData name="Lorenzo Loi" userId="b8920449-1e22-4230-b75a-69be916cbf6b" providerId="ADAL" clId="{A6168197-2592-F04D-9386-5E5046C0CDFD}" dt="2025-11-13T07:23:14.035" v="55" actId="478"/>
          <ac:cxnSpMkLst>
            <pc:docMk/>
            <pc:sldMk cId="95021265" sldId="291"/>
            <ac:cxnSpMk id="25" creationId="{FF5DBFCC-F1A8-017A-73AF-3A7EAB8BC6B1}"/>
          </ac:cxnSpMkLst>
        </pc:cxnChg>
        <pc:cxnChg chg="add del">
          <ac:chgData name="Lorenzo Loi" userId="b8920449-1e22-4230-b75a-69be916cbf6b" providerId="ADAL" clId="{A6168197-2592-F04D-9386-5E5046C0CDFD}" dt="2025-11-13T07:23:20.630" v="59" actId="478"/>
          <ac:cxnSpMkLst>
            <pc:docMk/>
            <pc:sldMk cId="95021265" sldId="291"/>
            <ac:cxnSpMk id="27" creationId="{547A6654-275B-6CF2-6714-77019F45CD93}"/>
          </ac:cxnSpMkLst>
        </pc:cxnChg>
      </pc:sldChg>
      <pc:sldChg chg="addSp modSp add mod">
        <pc:chgData name="Lorenzo Loi" userId="b8920449-1e22-4230-b75a-69be916cbf6b" providerId="ADAL" clId="{A6168197-2592-F04D-9386-5E5046C0CDFD}" dt="2025-11-13T08:56:12.212" v="3910" actId="113"/>
        <pc:sldMkLst>
          <pc:docMk/>
          <pc:sldMk cId="4141073059" sldId="292"/>
        </pc:sldMkLst>
        <pc:spChg chg="mod">
          <ac:chgData name="Lorenzo Loi" userId="b8920449-1e22-4230-b75a-69be916cbf6b" providerId="ADAL" clId="{A6168197-2592-F04D-9386-5E5046C0CDFD}" dt="2025-11-13T07:46:35.515" v="813"/>
          <ac:spMkLst>
            <pc:docMk/>
            <pc:sldMk cId="4141073059" sldId="292"/>
            <ac:spMk id="2" creationId="{5A8EA977-A64D-9AC8-BBA6-5FBA13A693E7}"/>
          </ac:spMkLst>
        </pc:spChg>
        <pc:spChg chg="add mod">
          <ac:chgData name="Lorenzo Loi" userId="b8920449-1e22-4230-b75a-69be916cbf6b" providerId="ADAL" clId="{A6168197-2592-F04D-9386-5E5046C0CDFD}" dt="2025-11-13T07:45:43.510" v="812" actId="14100"/>
          <ac:spMkLst>
            <pc:docMk/>
            <pc:sldMk cId="4141073059" sldId="292"/>
            <ac:spMk id="3" creationId="{42F88FC3-5CF2-5559-2618-34143B972C2A}"/>
          </ac:spMkLst>
        </pc:spChg>
        <pc:spChg chg="add mod">
          <ac:chgData name="Lorenzo Loi" userId="b8920449-1e22-4230-b75a-69be916cbf6b" providerId="ADAL" clId="{A6168197-2592-F04D-9386-5E5046C0CDFD}" dt="2025-11-13T08:56:12.212" v="3910" actId="113"/>
          <ac:spMkLst>
            <pc:docMk/>
            <pc:sldMk cId="4141073059" sldId="292"/>
            <ac:spMk id="3" creationId="{56E8DB54-DA73-11D9-4EFA-732185142668}"/>
          </ac:spMkLst>
        </pc:spChg>
        <pc:spChg chg="mod">
          <ac:chgData name="Lorenzo Loi" userId="b8920449-1e22-4230-b75a-69be916cbf6b" providerId="ADAL" clId="{A6168197-2592-F04D-9386-5E5046C0CDFD}" dt="2025-11-13T07:28:15.939" v="225"/>
          <ac:spMkLst>
            <pc:docMk/>
            <pc:sldMk cId="4141073059" sldId="292"/>
            <ac:spMk id="5" creationId="{B1E9FDAA-A743-CEAC-10D9-8639AADCB69E}"/>
          </ac:spMkLst>
        </pc:spChg>
        <pc:spChg chg="mod">
          <ac:chgData name="Lorenzo Loi" userId="b8920449-1e22-4230-b75a-69be916cbf6b" providerId="ADAL" clId="{A6168197-2592-F04D-9386-5E5046C0CDFD}" dt="2025-11-13T07:24:57.590" v="93" actId="1036"/>
          <ac:spMkLst>
            <pc:docMk/>
            <pc:sldMk cId="4141073059" sldId="292"/>
            <ac:spMk id="28" creationId="{37ACA297-000B-F4FA-AF7E-E282DC0CF471}"/>
          </ac:spMkLst>
        </pc:spChg>
        <pc:spChg chg="mod">
          <ac:chgData name="Lorenzo Loi" userId="b8920449-1e22-4230-b75a-69be916cbf6b" providerId="ADAL" clId="{A6168197-2592-F04D-9386-5E5046C0CDFD}" dt="2025-11-13T07:24:57.590" v="93" actId="1036"/>
          <ac:spMkLst>
            <pc:docMk/>
            <pc:sldMk cId="4141073059" sldId="292"/>
            <ac:spMk id="34" creationId="{A7E79378-3A36-8EE0-C1DF-148BCB005A19}"/>
          </ac:spMkLst>
        </pc:spChg>
        <pc:spChg chg="mod">
          <ac:chgData name="Lorenzo Loi" userId="b8920449-1e22-4230-b75a-69be916cbf6b" providerId="ADAL" clId="{A6168197-2592-F04D-9386-5E5046C0CDFD}" dt="2025-11-13T07:24:57.590" v="93" actId="1036"/>
          <ac:spMkLst>
            <pc:docMk/>
            <pc:sldMk cId="4141073059" sldId="292"/>
            <ac:spMk id="42" creationId="{258AB835-B404-0598-0839-D2E9D396273B}"/>
          </ac:spMkLst>
        </pc:spChg>
        <pc:spChg chg="mod">
          <ac:chgData name="Lorenzo Loi" userId="b8920449-1e22-4230-b75a-69be916cbf6b" providerId="ADAL" clId="{A6168197-2592-F04D-9386-5E5046C0CDFD}" dt="2025-11-13T07:25:00.760" v="94" actId="1076"/>
          <ac:spMkLst>
            <pc:docMk/>
            <pc:sldMk cId="4141073059" sldId="292"/>
            <ac:spMk id="57" creationId="{BB3A22E2-71A7-7B07-FE08-E9AE80DCF6CE}"/>
          </ac:spMkLst>
        </pc:spChg>
        <pc:picChg chg="mod">
          <ac:chgData name="Lorenzo Loi" userId="b8920449-1e22-4230-b75a-69be916cbf6b" providerId="ADAL" clId="{A6168197-2592-F04D-9386-5E5046C0CDFD}" dt="2025-11-13T07:25:12.176" v="95" actId="14100"/>
          <ac:picMkLst>
            <pc:docMk/>
            <pc:sldMk cId="4141073059" sldId="292"/>
            <ac:picMk id="7" creationId="{48C639EE-1B41-4B69-E9F3-202D4C1175E1}"/>
          </ac:picMkLst>
        </pc:picChg>
        <pc:cxnChg chg="mod">
          <ac:chgData name="Lorenzo Loi" userId="b8920449-1e22-4230-b75a-69be916cbf6b" providerId="ADAL" clId="{A6168197-2592-F04D-9386-5E5046C0CDFD}" dt="2025-11-13T07:24:57.590" v="93" actId="1036"/>
          <ac:cxnSpMkLst>
            <pc:docMk/>
            <pc:sldMk cId="4141073059" sldId="292"/>
            <ac:cxnSpMk id="32" creationId="{453EE1F0-408D-F90A-0596-0008710D9E79}"/>
          </ac:cxnSpMkLst>
        </pc:cxnChg>
        <pc:cxnChg chg="mod">
          <ac:chgData name="Lorenzo Loi" userId="b8920449-1e22-4230-b75a-69be916cbf6b" providerId="ADAL" clId="{A6168197-2592-F04D-9386-5E5046C0CDFD}" dt="2025-11-13T07:24:57.590" v="93" actId="1036"/>
          <ac:cxnSpMkLst>
            <pc:docMk/>
            <pc:sldMk cId="4141073059" sldId="292"/>
            <ac:cxnSpMk id="35" creationId="{68DFFE18-7AA9-C252-E7D9-AFE073623A44}"/>
          </ac:cxnSpMkLst>
        </pc:cxnChg>
        <pc:cxnChg chg="mod">
          <ac:chgData name="Lorenzo Loi" userId="b8920449-1e22-4230-b75a-69be916cbf6b" providerId="ADAL" clId="{A6168197-2592-F04D-9386-5E5046C0CDFD}" dt="2025-11-13T07:24:57.590" v="93" actId="1036"/>
          <ac:cxnSpMkLst>
            <pc:docMk/>
            <pc:sldMk cId="4141073059" sldId="292"/>
            <ac:cxnSpMk id="39" creationId="{6FD1D132-90FD-34FE-5833-5A42ACBCC788}"/>
          </ac:cxnSpMkLst>
        </pc:cxnChg>
        <pc:cxnChg chg="mod">
          <ac:chgData name="Lorenzo Loi" userId="b8920449-1e22-4230-b75a-69be916cbf6b" providerId="ADAL" clId="{A6168197-2592-F04D-9386-5E5046C0CDFD}" dt="2025-11-13T07:24:57.590" v="93" actId="1036"/>
          <ac:cxnSpMkLst>
            <pc:docMk/>
            <pc:sldMk cId="4141073059" sldId="292"/>
            <ac:cxnSpMk id="40" creationId="{8876488F-61BE-D83D-91C9-48213588228C}"/>
          </ac:cxnSpMkLst>
        </pc:cxnChg>
        <pc:cxnChg chg="mod">
          <ac:chgData name="Lorenzo Loi" userId="b8920449-1e22-4230-b75a-69be916cbf6b" providerId="ADAL" clId="{A6168197-2592-F04D-9386-5E5046C0CDFD}" dt="2025-11-13T07:24:57.590" v="93" actId="1036"/>
          <ac:cxnSpMkLst>
            <pc:docMk/>
            <pc:sldMk cId="4141073059" sldId="292"/>
            <ac:cxnSpMk id="44" creationId="{B5790A0B-CE97-BD47-491A-24AD727E2053}"/>
          </ac:cxnSpMkLst>
        </pc:cxnChg>
        <pc:cxnChg chg="mod">
          <ac:chgData name="Lorenzo Loi" userId="b8920449-1e22-4230-b75a-69be916cbf6b" providerId="ADAL" clId="{A6168197-2592-F04D-9386-5E5046C0CDFD}" dt="2025-11-13T07:24:57.590" v="93" actId="1036"/>
          <ac:cxnSpMkLst>
            <pc:docMk/>
            <pc:sldMk cId="4141073059" sldId="292"/>
            <ac:cxnSpMk id="46" creationId="{7729E179-8943-DF74-F307-0BA284E7417C}"/>
          </ac:cxnSpMkLst>
        </pc:cxnChg>
      </pc:sldChg>
      <pc:sldChg chg="addSp modSp new mod">
        <pc:chgData name="Lorenzo Loi" userId="b8920449-1e22-4230-b75a-69be916cbf6b" providerId="ADAL" clId="{A6168197-2592-F04D-9386-5E5046C0CDFD}" dt="2025-11-13T07:47:40.301" v="884" actId="20577"/>
        <pc:sldMkLst>
          <pc:docMk/>
          <pc:sldMk cId="715969918" sldId="293"/>
        </pc:sldMkLst>
        <pc:spChg chg="add mod">
          <ac:chgData name="Lorenzo Loi" userId="b8920449-1e22-4230-b75a-69be916cbf6b" providerId="ADAL" clId="{A6168197-2592-F04D-9386-5E5046C0CDFD}" dt="2025-11-13T07:33:15.172" v="231"/>
          <ac:spMkLst>
            <pc:docMk/>
            <pc:sldMk cId="715969918" sldId="293"/>
            <ac:spMk id="10" creationId="{16DCB9A0-B046-E227-8FA9-735EDCF00215}"/>
          </ac:spMkLst>
        </pc:spChg>
        <pc:spChg chg="add mod">
          <ac:chgData name="Lorenzo Loi" userId="b8920449-1e22-4230-b75a-69be916cbf6b" providerId="ADAL" clId="{A6168197-2592-F04D-9386-5E5046C0CDFD}" dt="2025-11-13T07:33:15.172" v="231"/>
          <ac:spMkLst>
            <pc:docMk/>
            <pc:sldMk cId="715969918" sldId="293"/>
            <ac:spMk id="11" creationId="{C7008383-5D24-3A35-679D-5A546763E1BF}"/>
          </ac:spMkLst>
        </pc:spChg>
        <pc:spChg chg="add mod">
          <ac:chgData name="Lorenzo Loi" userId="b8920449-1e22-4230-b75a-69be916cbf6b" providerId="ADAL" clId="{A6168197-2592-F04D-9386-5E5046C0CDFD}" dt="2025-11-13T07:33:15.172" v="231"/>
          <ac:spMkLst>
            <pc:docMk/>
            <pc:sldMk cId="715969918" sldId="293"/>
            <ac:spMk id="12" creationId="{7ED76221-5911-3D9D-9D31-82399B0B1651}"/>
          </ac:spMkLst>
        </pc:spChg>
        <pc:spChg chg="add mod">
          <ac:chgData name="Lorenzo Loi" userId="b8920449-1e22-4230-b75a-69be916cbf6b" providerId="ADAL" clId="{A6168197-2592-F04D-9386-5E5046C0CDFD}" dt="2025-11-13T07:33:15.172" v="231"/>
          <ac:spMkLst>
            <pc:docMk/>
            <pc:sldMk cId="715969918" sldId="293"/>
            <ac:spMk id="17" creationId="{F7D91133-7C1D-E671-AA94-7D71ED03DEB7}"/>
          </ac:spMkLst>
        </pc:spChg>
        <pc:spChg chg="add mod">
          <ac:chgData name="Lorenzo Loi" userId="b8920449-1e22-4230-b75a-69be916cbf6b" providerId="ADAL" clId="{A6168197-2592-F04D-9386-5E5046C0CDFD}" dt="2025-11-13T07:44:00.431" v="701" actId="404"/>
          <ac:spMkLst>
            <pc:docMk/>
            <pc:sldMk cId="715969918" sldId="293"/>
            <ac:spMk id="31" creationId="{2ED6BFC7-53DC-D404-A562-2794D8498F10}"/>
          </ac:spMkLst>
        </pc:spChg>
        <pc:spChg chg="add mod">
          <ac:chgData name="Lorenzo Loi" userId="b8920449-1e22-4230-b75a-69be916cbf6b" providerId="ADAL" clId="{A6168197-2592-F04D-9386-5E5046C0CDFD}" dt="2025-11-13T07:47:02.666" v="816" actId="1038"/>
          <ac:spMkLst>
            <pc:docMk/>
            <pc:sldMk cId="715969918" sldId="293"/>
            <ac:spMk id="32" creationId="{729327B5-43CE-74E0-C254-27C87AFF8749}"/>
          </ac:spMkLst>
        </pc:spChg>
        <pc:spChg chg="add mod">
          <ac:chgData name="Lorenzo Loi" userId="b8920449-1e22-4230-b75a-69be916cbf6b" providerId="ADAL" clId="{A6168197-2592-F04D-9386-5E5046C0CDFD}" dt="2025-11-13T07:47:40.301" v="884" actId="20577"/>
          <ac:spMkLst>
            <pc:docMk/>
            <pc:sldMk cId="715969918" sldId="293"/>
            <ac:spMk id="33" creationId="{8DD44D65-0634-467F-54BC-B81B5ADF108A}"/>
          </ac:spMkLst>
        </pc:spChg>
        <pc:picChg chg="add mod">
          <ac:chgData name="Lorenzo Loi" userId="b8920449-1e22-4230-b75a-69be916cbf6b" providerId="ADAL" clId="{A6168197-2592-F04D-9386-5E5046C0CDFD}" dt="2025-11-13T07:33:15.172" v="231"/>
          <ac:picMkLst>
            <pc:docMk/>
            <pc:sldMk cId="715969918" sldId="293"/>
            <ac:picMk id="3" creationId="{59352885-0AE5-08B4-C2EF-900E156EC782}"/>
          </ac:picMkLst>
        </pc:picChg>
        <pc:picChg chg="add mod">
          <ac:chgData name="Lorenzo Loi" userId="b8920449-1e22-4230-b75a-69be916cbf6b" providerId="ADAL" clId="{A6168197-2592-F04D-9386-5E5046C0CDFD}" dt="2025-11-13T07:33:15.172" v="231"/>
          <ac:picMkLst>
            <pc:docMk/>
            <pc:sldMk cId="715969918" sldId="293"/>
            <ac:picMk id="4" creationId="{56507D77-369A-97FD-57AE-ADF7C30901CF}"/>
          </ac:picMkLst>
        </pc:picChg>
        <pc:picChg chg="add mod">
          <ac:chgData name="Lorenzo Loi" userId="b8920449-1e22-4230-b75a-69be916cbf6b" providerId="ADAL" clId="{A6168197-2592-F04D-9386-5E5046C0CDFD}" dt="2025-11-13T07:33:15.172" v="231"/>
          <ac:picMkLst>
            <pc:docMk/>
            <pc:sldMk cId="715969918" sldId="293"/>
            <ac:picMk id="9" creationId="{7ABDC82E-05A5-EC4E-7886-0B264832D29E}"/>
          </ac:picMkLst>
        </pc:picChg>
        <pc:picChg chg="add mod">
          <ac:chgData name="Lorenzo Loi" userId="b8920449-1e22-4230-b75a-69be916cbf6b" providerId="ADAL" clId="{A6168197-2592-F04D-9386-5E5046C0CDFD}" dt="2025-11-13T07:33:15.172" v="231"/>
          <ac:picMkLst>
            <pc:docMk/>
            <pc:sldMk cId="715969918" sldId="293"/>
            <ac:picMk id="14" creationId="{28950A3E-4096-BB4D-5798-126A8309CCFE}"/>
          </ac:picMkLst>
        </pc:picChg>
        <pc:picChg chg="add mod">
          <ac:chgData name="Lorenzo Loi" userId="b8920449-1e22-4230-b75a-69be916cbf6b" providerId="ADAL" clId="{A6168197-2592-F04D-9386-5E5046C0CDFD}" dt="2025-11-13T07:33:15.172" v="231"/>
          <ac:picMkLst>
            <pc:docMk/>
            <pc:sldMk cId="715969918" sldId="293"/>
            <ac:picMk id="19" creationId="{138EC205-3475-0F09-9875-3248F6042262}"/>
          </ac:picMkLst>
        </pc:picChg>
        <pc:picChg chg="mod">
          <ac:chgData name="Lorenzo Loi" userId="b8920449-1e22-4230-b75a-69be916cbf6b" providerId="ADAL" clId="{A6168197-2592-F04D-9386-5E5046C0CDFD}" dt="2025-11-13T07:43:40.159" v="700" actId="1036"/>
          <ac:picMkLst>
            <pc:docMk/>
            <pc:sldMk cId="715969918" sldId="293"/>
            <ac:picMk id="22" creationId="{AE10BB13-9267-8445-F4C5-32BF458451BB}"/>
          </ac:picMkLst>
        </pc:picChg>
      </pc:sldChg>
      <pc:sldChg chg="addSp delSp modSp add mod ord">
        <pc:chgData name="Lorenzo Loi" userId="b8920449-1e22-4230-b75a-69be916cbf6b" providerId="ADAL" clId="{A6168197-2592-F04D-9386-5E5046C0CDFD}" dt="2025-11-13T07:41:54.365" v="679" actId="403"/>
        <pc:sldMkLst>
          <pc:docMk/>
          <pc:sldMk cId="4254895720" sldId="294"/>
        </pc:sldMkLst>
        <pc:spChg chg="mod">
          <ac:chgData name="Lorenzo Loi" userId="b8920449-1e22-4230-b75a-69be916cbf6b" providerId="ADAL" clId="{A6168197-2592-F04D-9386-5E5046C0CDFD}" dt="2025-11-13T07:41:54.365" v="679" actId="403"/>
          <ac:spMkLst>
            <pc:docMk/>
            <pc:sldMk cId="4254895720" sldId="294"/>
            <ac:spMk id="2" creationId="{9DC944D7-1770-3179-6B32-E18892A4831B}"/>
          </ac:spMkLst>
        </pc:spChg>
        <pc:spChg chg="mod">
          <ac:chgData name="Lorenzo Loi" userId="b8920449-1e22-4230-b75a-69be916cbf6b" providerId="ADAL" clId="{A6168197-2592-F04D-9386-5E5046C0CDFD}" dt="2025-11-13T07:40:47.404" v="656" actId="20577"/>
          <ac:spMkLst>
            <pc:docMk/>
            <pc:sldMk cId="4254895720" sldId="294"/>
            <ac:spMk id="3" creationId="{D321B92E-F54B-B9C7-B533-302699CE1718}"/>
          </ac:spMkLst>
        </pc:spChg>
        <pc:spChg chg="add mod">
          <ac:chgData name="Lorenzo Loi" userId="b8920449-1e22-4230-b75a-69be916cbf6b" providerId="ADAL" clId="{A6168197-2592-F04D-9386-5E5046C0CDFD}" dt="2025-11-13T07:39:52.885" v="640"/>
          <ac:spMkLst>
            <pc:docMk/>
            <pc:sldMk cId="4254895720" sldId="294"/>
            <ac:spMk id="4" creationId="{DFAD1D9A-20D8-FE95-DEDE-5E73743E24E0}"/>
          </ac:spMkLst>
        </pc:spChg>
        <pc:spChg chg="del mod">
          <ac:chgData name="Lorenzo Loi" userId="b8920449-1e22-4230-b75a-69be916cbf6b" providerId="ADAL" clId="{A6168197-2592-F04D-9386-5E5046C0CDFD}" dt="2025-11-13T07:39:54.503" v="641" actId="478"/>
          <ac:spMkLst>
            <pc:docMk/>
            <pc:sldMk cId="4254895720" sldId="294"/>
            <ac:spMk id="10" creationId="{BB0B81DB-43B2-73DB-F6F1-24B4A743F23E}"/>
          </ac:spMkLst>
        </pc:spChg>
        <pc:cxnChg chg="add mod">
          <ac:chgData name="Lorenzo Loi" userId="b8920449-1e22-4230-b75a-69be916cbf6b" providerId="ADAL" clId="{A6168197-2592-F04D-9386-5E5046C0CDFD}" dt="2025-11-13T07:41:38.411" v="677" actId="13822"/>
          <ac:cxnSpMkLst>
            <pc:docMk/>
            <pc:sldMk cId="4254895720" sldId="294"/>
            <ac:cxnSpMk id="6" creationId="{06A79E2A-E0E5-9737-A6DE-8D26CABBC845}"/>
          </ac:cxnSpMkLst>
        </pc:cxnChg>
      </pc:sldChg>
      <pc:sldChg chg="add">
        <pc:chgData name="Lorenzo Loi" userId="b8920449-1e22-4230-b75a-69be916cbf6b" providerId="ADAL" clId="{A6168197-2592-F04D-9386-5E5046C0CDFD}" dt="2025-11-13T08:45:34.818" v="3242"/>
        <pc:sldMkLst>
          <pc:docMk/>
          <pc:sldMk cId="1054370296" sldId="295"/>
        </pc:sldMkLst>
      </pc:sldChg>
      <pc:sldChg chg="addSp delSp modSp add del mod ord">
        <pc:chgData name="Lorenzo Loi" userId="b8920449-1e22-4230-b75a-69be916cbf6b" providerId="ADAL" clId="{A6168197-2592-F04D-9386-5E5046C0CDFD}" dt="2025-11-13T08:45:31.909" v="3241" actId="2696"/>
        <pc:sldMkLst>
          <pc:docMk/>
          <pc:sldMk cId="2325880821" sldId="295"/>
        </pc:sldMkLst>
        <pc:spChg chg="del mod">
          <ac:chgData name="Lorenzo Loi" userId="b8920449-1e22-4230-b75a-69be916cbf6b" providerId="ADAL" clId="{A6168197-2592-F04D-9386-5E5046C0CDFD}" dt="2025-11-13T08:33:27.701" v="2589" actId="478"/>
          <ac:spMkLst>
            <pc:docMk/>
            <pc:sldMk cId="2325880821" sldId="295"/>
            <ac:spMk id="2" creationId="{ED3FD049-2C1B-8E99-64C0-CA03E776EF27}"/>
          </ac:spMkLst>
        </pc:spChg>
        <pc:spChg chg="mod">
          <ac:chgData name="Lorenzo Loi" userId="b8920449-1e22-4230-b75a-69be916cbf6b" providerId="ADAL" clId="{A6168197-2592-F04D-9386-5E5046C0CDFD}" dt="2025-11-13T08:39:50.876" v="2879" actId="1076"/>
          <ac:spMkLst>
            <pc:docMk/>
            <pc:sldMk cId="2325880821" sldId="295"/>
            <ac:spMk id="3" creationId="{3BE89674-C576-B861-7E25-7AFC1E11D63F}"/>
          </ac:spMkLst>
        </pc:spChg>
        <pc:spChg chg="del">
          <ac:chgData name="Lorenzo Loi" userId="b8920449-1e22-4230-b75a-69be916cbf6b" providerId="ADAL" clId="{A6168197-2592-F04D-9386-5E5046C0CDFD}" dt="2025-11-13T08:33:25.551" v="2588" actId="478"/>
          <ac:spMkLst>
            <pc:docMk/>
            <pc:sldMk cId="2325880821" sldId="295"/>
            <ac:spMk id="4" creationId="{A027A6D2-A464-0CA2-A116-DE37A15F4345}"/>
          </ac:spMkLst>
        </pc:spChg>
        <pc:spChg chg="add mod">
          <ac:chgData name="Lorenzo Loi" userId="b8920449-1e22-4230-b75a-69be916cbf6b" providerId="ADAL" clId="{A6168197-2592-F04D-9386-5E5046C0CDFD}" dt="2025-11-13T08:39:55.768" v="2889" actId="1035"/>
          <ac:spMkLst>
            <pc:docMk/>
            <pc:sldMk cId="2325880821" sldId="295"/>
            <ac:spMk id="5" creationId="{B250DC65-8167-8368-0BFC-DF13086E96CD}"/>
          </ac:spMkLst>
        </pc:spChg>
        <pc:spChg chg="add mod">
          <ac:chgData name="Lorenzo Loi" userId="b8920449-1e22-4230-b75a-69be916cbf6b" providerId="ADAL" clId="{A6168197-2592-F04D-9386-5E5046C0CDFD}" dt="2025-11-13T08:39:55.768" v="2889" actId="1035"/>
          <ac:spMkLst>
            <pc:docMk/>
            <pc:sldMk cId="2325880821" sldId="295"/>
            <ac:spMk id="6" creationId="{89E7AC2A-4D9A-9BC0-DAB2-7329145EB4B2}"/>
          </ac:spMkLst>
        </pc:spChg>
        <pc:spChg chg="add mod">
          <ac:chgData name="Lorenzo Loi" userId="b8920449-1e22-4230-b75a-69be916cbf6b" providerId="ADAL" clId="{A6168197-2592-F04D-9386-5E5046C0CDFD}" dt="2025-11-13T08:39:55.768" v="2889" actId="1035"/>
          <ac:spMkLst>
            <pc:docMk/>
            <pc:sldMk cId="2325880821" sldId="295"/>
            <ac:spMk id="7" creationId="{FD2965E6-45C3-FE2A-70DA-DBCFA77ACCC6}"/>
          </ac:spMkLst>
        </pc:spChg>
        <pc:spChg chg="add mod">
          <ac:chgData name="Lorenzo Loi" userId="b8920449-1e22-4230-b75a-69be916cbf6b" providerId="ADAL" clId="{A6168197-2592-F04D-9386-5E5046C0CDFD}" dt="2025-11-13T08:39:55.768" v="2889" actId="1035"/>
          <ac:spMkLst>
            <pc:docMk/>
            <pc:sldMk cId="2325880821" sldId="295"/>
            <ac:spMk id="8" creationId="{590F45E0-2A80-DB7F-1845-808BE8C1B52F}"/>
          </ac:spMkLst>
        </pc:spChg>
        <pc:spChg chg="add mod">
          <ac:chgData name="Lorenzo Loi" userId="b8920449-1e22-4230-b75a-69be916cbf6b" providerId="ADAL" clId="{A6168197-2592-F04D-9386-5E5046C0CDFD}" dt="2025-11-13T08:39:55.768" v="2889" actId="1035"/>
          <ac:spMkLst>
            <pc:docMk/>
            <pc:sldMk cId="2325880821" sldId="295"/>
            <ac:spMk id="9" creationId="{7442F1A9-9035-97BB-EF2B-BFBED495D5F0}"/>
          </ac:spMkLst>
        </pc:spChg>
        <pc:spChg chg="add mod">
          <ac:chgData name="Lorenzo Loi" userId="b8920449-1e22-4230-b75a-69be916cbf6b" providerId="ADAL" clId="{A6168197-2592-F04D-9386-5E5046C0CDFD}" dt="2025-11-13T08:39:55.768" v="2889" actId="1035"/>
          <ac:spMkLst>
            <pc:docMk/>
            <pc:sldMk cId="2325880821" sldId="295"/>
            <ac:spMk id="10" creationId="{D99B5A60-C167-7C95-C66C-4D6C5BDCA5A7}"/>
          </ac:spMkLst>
        </pc:spChg>
        <pc:spChg chg="add del mod">
          <ac:chgData name="Lorenzo Loi" userId="b8920449-1e22-4230-b75a-69be916cbf6b" providerId="ADAL" clId="{A6168197-2592-F04D-9386-5E5046C0CDFD}" dt="2025-11-13T08:36:25.135" v="2755" actId="478"/>
          <ac:spMkLst>
            <pc:docMk/>
            <pc:sldMk cId="2325880821" sldId="295"/>
            <ac:spMk id="11" creationId="{7175A031-4042-312C-5723-90806903064A}"/>
          </ac:spMkLst>
        </pc:spChg>
        <pc:spChg chg="add mod">
          <ac:chgData name="Lorenzo Loi" userId="b8920449-1e22-4230-b75a-69be916cbf6b" providerId="ADAL" clId="{A6168197-2592-F04D-9386-5E5046C0CDFD}" dt="2025-11-13T08:39:55.768" v="2889" actId="1035"/>
          <ac:spMkLst>
            <pc:docMk/>
            <pc:sldMk cId="2325880821" sldId="295"/>
            <ac:spMk id="12" creationId="{A8E9453C-9DD6-F0F0-1863-29209D0D93E0}"/>
          </ac:spMkLst>
        </pc:spChg>
        <pc:spChg chg="add mod">
          <ac:chgData name="Lorenzo Loi" userId="b8920449-1e22-4230-b75a-69be916cbf6b" providerId="ADAL" clId="{A6168197-2592-F04D-9386-5E5046C0CDFD}" dt="2025-11-13T08:39:55.768" v="2889" actId="1035"/>
          <ac:spMkLst>
            <pc:docMk/>
            <pc:sldMk cId="2325880821" sldId="295"/>
            <ac:spMk id="13" creationId="{838AE810-7CE3-FC30-4923-C03D72E22CE7}"/>
          </ac:spMkLst>
        </pc:spChg>
        <pc:picChg chg="add mod">
          <ac:chgData name="Lorenzo Loi" userId="b8920449-1e22-4230-b75a-69be916cbf6b" providerId="ADAL" clId="{A6168197-2592-F04D-9386-5E5046C0CDFD}" dt="2025-11-13T08:39:41.607" v="2863" actId="1076"/>
          <ac:picMkLst>
            <pc:docMk/>
            <pc:sldMk cId="2325880821" sldId="295"/>
            <ac:picMk id="15" creationId="{5B413D18-AC31-EE18-8A6F-779E04B36135}"/>
          </ac:picMkLst>
        </pc:picChg>
      </pc:sldChg>
      <pc:sldChg chg="addSp delSp modSp add mod">
        <pc:chgData name="Lorenzo Loi" userId="b8920449-1e22-4230-b75a-69be916cbf6b" providerId="ADAL" clId="{A6168197-2592-F04D-9386-5E5046C0CDFD}" dt="2025-11-13T08:04:51.492" v="1607" actId="1036"/>
        <pc:sldMkLst>
          <pc:docMk/>
          <pc:sldMk cId="2338925912" sldId="296"/>
        </pc:sldMkLst>
        <pc:spChg chg="del">
          <ac:chgData name="Lorenzo Loi" userId="b8920449-1e22-4230-b75a-69be916cbf6b" providerId="ADAL" clId="{A6168197-2592-F04D-9386-5E5046C0CDFD}" dt="2025-11-13T08:04:41.999" v="1604" actId="478"/>
          <ac:spMkLst>
            <pc:docMk/>
            <pc:sldMk cId="2338925912" sldId="296"/>
            <ac:spMk id="3" creationId="{883F57C1-ABE3-A2D1-C76C-C831B05B36CB}"/>
          </ac:spMkLst>
        </pc:spChg>
        <pc:spChg chg="add mod">
          <ac:chgData name="Lorenzo Loi" userId="b8920449-1e22-4230-b75a-69be916cbf6b" providerId="ADAL" clId="{A6168197-2592-F04D-9386-5E5046C0CDFD}" dt="2025-11-13T08:04:51.492" v="1607" actId="1036"/>
          <ac:spMkLst>
            <pc:docMk/>
            <pc:sldMk cId="2338925912" sldId="296"/>
            <ac:spMk id="9" creationId="{2D6E98C1-5FDA-0B96-8E2D-B93F3504CDA1}"/>
          </ac:spMkLst>
        </pc:spChg>
        <pc:spChg chg="add del">
          <ac:chgData name="Lorenzo Loi" userId="b8920449-1e22-4230-b75a-69be916cbf6b" providerId="ADAL" clId="{A6168197-2592-F04D-9386-5E5046C0CDFD}" dt="2025-11-13T08:03:14.693" v="1602" actId="478"/>
          <ac:spMkLst>
            <pc:docMk/>
            <pc:sldMk cId="2338925912" sldId="296"/>
            <ac:spMk id="11" creationId="{C237177D-3FF3-F815-AD3F-40D7AECA99C2}"/>
          </ac:spMkLst>
        </pc:spChg>
        <pc:spChg chg="del">
          <ac:chgData name="Lorenzo Loi" userId="b8920449-1e22-4230-b75a-69be916cbf6b" providerId="ADAL" clId="{A6168197-2592-F04D-9386-5E5046C0CDFD}" dt="2025-11-13T08:03:06.096" v="1596" actId="478"/>
          <ac:spMkLst>
            <pc:docMk/>
            <pc:sldMk cId="2338925912" sldId="296"/>
            <ac:spMk id="12" creationId="{C8B6B5F8-65F0-5582-0EFE-59A4F9B3932A}"/>
          </ac:spMkLst>
        </pc:spChg>
        <pc:spChg chg="del">
          <ac:chgData name="Lorenzo Loi" userId="b8920449-1e22-4230-b75a-69be916cbf6b" providerId="ADAL" clId="{A6168197-2592-F04D-9386-5E5046C0CDFD}" dt="2025-11-13T08:03:06.752" v="1597" actId="478"/>
          <ac:spMkLst>
            <pc:docMk/>
            <pc:sldMk cId="2338925912" sldId="296"/>
            <ac:spMk id="29" creationId="{F0BFDAE7-57D9-364B-94C3-A1A41FBFCFB5}"/>
          </ac:spMkLst>
        </pc:spChg>
        <pc:spChg chg="del">
          <ac:chgData name="Lorenzo Loi" userId="b8920449-1e22-4230-b75a-69be916cbf6b" providerId="ADAL" clId="{A6168197-2592-F04D-9386-5E5046C0CDFD}" dt="2025-11-13T08:03:05.415" v="1595" actId="478"/>
          <ac:spMkLst>
            <pc:docMk/>
            <pc:sldMk cId="2338925912" sldId="296"/>
            <ac:spMk id="30" creationId="{127404D7-FDCD-DF20-C834-39FE4611A625}"/>
          </ac:spMkLst>
        </pc:spChg>
        <pc:spChg chg="del">
          <ac:chgData name="Lorenzo Loi" userId="b8920449-1e22-4230-b75a-69be916cbf6b" providerId="ADAL" clId="{A6168197-2592-F04D-9386-5E5046C0CDFD}" dt="2025-11-13T08:03:26.561" v="1603" actId="478"/>
          <ac:spMkLst>
            <pc:docMk/>
            <pc:sldMk cId="2338925912" sldId="296"/>
            <ac:spMk id="33" creationId="{7285994A-A271-B565-27D9-9C570213130A}"/>
          </ac:spMkLst>
        </pc:spChg>
        <pc:cxnChg chg="del mod">
          <ac:chgData name="Lorenzo Loi" userId="b8920449-1e22-4230-b75a-69be916cbf6b" providerId="ADAL" clId="{A6168197-2592-F04D-9386-5E5046C0CDFD}" dt="2025-11-13T08:03:07.481" v="1598" actId="478"/>
          <ac:cxnSpMkLst>
            <pc:docMk/>
            <pc:sldMk cId="2338925912" sldId="296"/>
            <ac:cxnSpMk id="6" creationId="{5712AB0A-8B17-69AB-FA1B-8BCA59274397}"/>
          </ac:cxnSpMkLst>
        </pc:cxnChg>
        <pc:cxnChg chg="del mod">
          <ac:chgData name="Lorenzo Loi" userId="b8920449-1e22-4230-b75a-69be916cbf6b" providerId="ADAL" clId="{A6168197-2592-F04D-9386-5E5046C0CDFD}" dt="2025-11-13T08:03:08.091" v="1599" actId="478"/>
          <ac:cxnSpMkLst>
            <pc:docMk/>
            <pc:sldMk cId="2338925912" sldId="296"/>
            <ac:cxnSpMk id="22" creationId="{E025AB1A-E3E2-D7B2-0B15-38717B44C152}"/>
          </ac:cxnSpMkLst>
        </pc:cxnChg>
        <pc:cxnChg chg="del mod">
          <ac:chgData name="Lorenzo Loi" userId="b8920449-1e22-4230-b75a-69be916cbf6b" providerId="ADAL" clId="{A6168197-2592-F04D-9386-5E5046C0CDFD}" dt="2025-11-13T08:03:08.634" v="1600" actId="478"/>
          <ac:cxnSpMkLst>
            <pc:docMk/>
            <pc:sldMk cId="2338925912" sldId="296"/>
            <ac:cxnSpMk id="25" creationId="{63464197-252A-1655-4844-A83112D912E8}"/>
          </ac:cxnSpMkLst>
        </pc:cxnChg>
      </pc:sldChg>
      <pc:sldChg chg="add">
        <pc:chgData name="Lorenzo Loi" userId="b8920449-1e22-4230-b75a-69be916cbf6b" providerId="ADAL" clId="{A6168197-2592-F04D-9386-5E5046C0CDFD}" dt="2025-11-13T08:07:34.607" v="1967"/>
        <pc:sldMkLst>
          <pc:docMk/>
          <pc:sldMk cId="1423754735" sldId="297"/>
        </pc:sldMkLst>
      </pc:sldChg>
      <pc:sldChg chg="addSp delSp modSp add mod">
        <pc:chgData name="Lorenzo Loi" userId="b8920449-1e22-4230-b75a-69be916cbf6b" providerId="ADAL" clId="{A6168197-2592-F04D-9386-5E5046C0CDFD}" dt="2025-11-13T08:31:58.090" v="2570" actId="1076"/>
        <pc:sldMkLst>
          <pc:docMk/>
          <pc:sldMk cId="4133276500" sldId="298"/>
        </pc:sldMkLst>
        <pc:spChg chg="add mod">
          <ac:chgData name="Lorenzo Loi" userId="b8920449-1e22-4230-b75a-69be916cbf6b" providerId="ADAL" clId="{A6168197-2592-F04D-9386-5E5046C0CDFD}" dt="2025-11-13T08:18:15.145" v="2559" actId="20577"/>
          <ac:spMkLst>
            <pc:docMk/>
            <pc:sldMk cId="4133276500" sldId="298"/>
            <ac:spMk id="2" creationId="{F4EAC9AE-62B6-79B1-0C27-E669BBF16D8F}"/>
          </ac:spMkLst>
        </pc:spChg>
        <pc:picChg chg="del">
          <ac:chgData name="Lorenzo Loi" userId="b8920449-1e22-4230-b75a-69be916cbf6b" providerId="ADAL" clId="{A6168197-2592-F04D-9386-5E5046C0CDFD}" dt="2025-11-13T08:17:49.230" v="2451" actId="478"/>
          <ac:picMkLst>
            <pc:docMk/>
            <pc:sldMk cId="4133276500" sldId="298"/>
            <ac:picMk id="5" creationId="{B5A3D009-ED6A-7BA0-0EFC-CE64C175C195}"/>
          </ac:picMkLst>
        </pc:picChg>
        <pc:picChg chg="add del mod">
          <ac:chgData name="Lorenzo Loi" userId="b8920449-1e22-4230-b75a-69be916cbf6b" providerId="ADAL" clId="{A6168197-2592-F04D-9386-5E5046C0CDFD}" dt="2025-11-13T08:31:44.969" v="2564" actId="478"/>
          <ac:picMkLst>
            <pc:docMk/>
            <pc:sldMk cId="4133276500" sldId="298"/>
            <ac:picMk id="6" creationId="{9A01A666-E3FF-E12B-5211-C05C35679A1F}"/>
          </ac:picMkLst>
        </pc:picChg>
        <pc:picChg chg="add mod">
          <ac:chgData name="Lorenzo Loi" userId="b8920449-1e22-4230-b75a-69be916cbf6b" providerId="ADAL" clId="{A6168197-2592-F04D-9386-5E5046C0CDFD}" dt="2025-11-13T08:31:58.090" v="2570" actId="1076"/>
          <ac:picMkLst>
            <pc:docMk/>
            <pc:sldMk cId="4133276500" sldId="298"/>
            <ac:picMk id="13" creationId="{B5CAE5EC-9750-14F4-0CDB-36C50997F35B}"/>
          </ac:picMkLst>
        </pc:picChg>
      </pc:sldChg>
      <pc:sldChg chg="add">
        <pc:chgData name="Lorenzo Loi" userId="b8920449-1e22-4230-b75a-69be916cbf6b" providerId="ADAL" clId="{A6168197-2592-F04D-9386-5E5046C0CDFD}" dt="2025-11-13T08:33:15.035" v="2571"/>
        <pc:sldMkLst>
          <pc:docMk/>
          <pc:sldMk cId="3395995709" sldId="299"/>
        </pc:sldMkLst>
      </pc:sldChg>
      <pc:sldChg chg="delSp modSp add mod">
        <pc:chgData name="Lorenzo Loi" userId="b8920449-1e22-4230-b75a-69be916cbf6b" providerId="ADAL" clId="{A6168197-2592-F04D-9386-5E5046C0CDFD}" dt="2025-11-13T08:44:53.926" v="3240" actId="5793"/>
        <pc:sldMkLst>
          <pc:docMk/>
          <pc:sldMk cId="3688709386" sldId="300"/>
        </pc:sldMkLst>
        <pc:spChg chg="del">
          <ac:chgData name="Lorenzo Loi" userId="b8920449-1e22-4230-b75a-69be916cbf6b" providerId="ADAL" clId="{A6168197-2592-F04D-9386-5E5046C0CDFD}" dt="2025-11-13T08:40:59.276" v="2892" actId="478"/>
          <ac:spMkLst>
            <pc:docMk/>
            <pc:sldMk cId="3688709386" sldId="300"/>
            <ac:spMk id="2" creationId="{50064784-46D7-5E6F-BF51-C30C2038BCFB}"/>
          </ac:spMkLst>
        </pc:spChg>
        <pc:spChg chg="del">
          <ac:chgData name="Lorenzo Loi" userId="b8920449-1e22-4230-b75a-69be916cbf6b" providerId="ADAL" clId="{A6168197-2592-F04D-9386-5E5046C0CDFD}" dt="2025-11-13T08:40:58.383" v="2891" actId="478"/>
          <ac:spMkLst>
            <pc:docMk/>
            <pc:sldMk cId="3688709386" sldId="300"/>
            <ac:spMk id="19" creationId="{62F5AD3E-60AB-8B47-DCB1-0559A0B004DB}"/>
          </ac:spMkLst>
        </pc:spChg>
        <pc:spChg chg="mod">
          <ac:chgData name="Lorenzo Loi" userId="b8920449-1e22-4230-b75a-69be916cbf6b" providerId="ADAL" clId="{A6168197-2592-F04D-9386-5E5046C0CDFD}" dt="2025-11-13T08:44:53.926" v="3240" actId="5793"/>
          <ac:spMkLst>
            <pc:docMk/>
            <pc:sldMk cId="3688709386" sldId="300"/>
            <ac:spMk id="33" creationId="{0023C159-5370-7F65-1D93-D91C80B49BED}"/>
          </ac:spMkLst>
        </pc:spChg>
        <pc:cxnChg chg="del mod">
          <ac:chgData name="Lorenzo Loi" userId="b8920449-1e22-4230-b75a-69be916cbf6b" providerId="ADAL" clId="{A6168197-2592-F04D-9386-5E5046C0CDFD}" dt="2025-11-13T08:41:00.626" v="2894" actId="478"/>
          <ac:cxnSpMkLst>
            <pc:docMk/>
            <pc:sldMk cId="3688709386" sldId="300"/>
            <ac:cxnSpMk id="4" creationId="{EFFB90A4-8D39-D0A6-BC44-5EF6097DBBB6}"/>
          </ac:cxnSpMkLst>
        </pc:cxnChg>
        <pc:cxnChg chg="del">
          <ac:chgData name="Lorenzo Loi" userId="b8920449-1e22-4230-b75a-69be916cbf6b" providerId="ADAL" clId="{A6168197-2592-F04D-9386-5E5046C0CDFD}" dt="2025-11-13T08:40:59.960" v="2893" actId="478"/>
          <ac:cxnSpMkLst>
            <pc:docMk/>
            <pc:sldMk cId="3688709386" sldId="300"/>
            <ac:cxnSpMk id="20" creationId="{C2846BE5-F453-D12A-55E9-AAB392AC046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4C3B19-B89F-9ABD-4150-F77BC2714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7991B10-27D3-1DE9-6E28-9D99BD6375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78ED61-33A4-DD0C-AECB-BB1580535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E20FD7-D65E-67F1-BB9C-8F36F2329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4D377E-ACC4-3749-93E2-C7020325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8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7200C-15A7-4BCB-E31E-6139C95FF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0FD4E26-B79C-7476-C302-B042F80B9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CE526A-9ACE-F1B1-BD42-4401E83F5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A517BD-BB87-D1D8-B082-066D772F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E3AB11-3583-176C-5082-3B60EABA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002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154D5A-49E2-057E-0153-4E3196AB98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A10343-C8D1-AF5C-2CDA-123D45735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3FBD6B9-E4B0-795B-305B-A0181151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26855B-BCB0-391E-EB65-60475BEF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216E8A-2E64-15BA-F342-B497861D3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24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6CF816-844F-6B11-AC70-F3ECE3CF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EBA437-19E4-9F30-0D8D-48AD5AC27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458FD6-3C34-09FB-F078-EFA680CEA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03E474-E5E0-3C06-2473-51151EC9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8A51A3-3E46-FF2F-0B50-5465464EE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04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384A01-AFB0-96AC-1911-946E55CF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206C5D6-62D5-1338-0609-0B27A2FFD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30688B-B049-C294-5C2E-03AE8AF5E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395E81-DED4-7A15-C32B-7B7562788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AD1190-32F9-2120-A1D8-4FF5CB73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80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A18F8B-C2DA-BB8C-2DA8-1B30A20E7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C9359D-F0F3-D3B3-7E06-665929516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F54F25-3462-F568-4049-28369272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EEF3FB-5E53-8816-664A-72B955C4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90109C-4005-7C1A-DE97-98CAFB6F6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7332D0F-A3A3-F9F9-F568-FE28EC52E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164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C2907C-4919-5757-F1C2-1ACD9540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D69DA2-52A9-EBD8-A3CB-55ADDACE8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8C53E2-4765-4FEE-F8D7-91C9DC12D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ABFC7C6-C811-68F8-BDA4-EB821047F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8384EAE-431E-CFAF-BD45-6E3827354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64B9F4C-7A60-F008-01B7-FEF85033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47399EA-4282-6EB4-8653-AE401FBF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3BF1A5F-78A4-1D68-228E-20080610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023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E762E0-162A-63D4-4322-038B8E1D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8750E4-31EF-FDC8-2405-B4059364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548A0F3-B9B8-D41C-7A03-E9431F6F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DE48776-BA9C-9A2F-9AA8-E5456B36C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46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C9B11B1-3AD4-8ECE-5215-A614A4F0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6089E67-2EA0-7882-1AA1-C0FE9024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F02806-347A-E10C-2FED-9220FAFC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573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CCE63-65BB-D199-25DB-8024FF7E8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C52717-D2C3-A1FC-1598-A5FE1DD22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FB1ECF5-FAE6-7CB0-08C6-752D7BF8E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C0CB5DB-DAA3-062D-5456-EDA44475E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3456A8-9C1F-B0AB-1D0C-59DD648D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1D8E20-ECFF-2D4A-98B1-51B6B700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44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957157-CB83-4651-22C2-3DAEDEF9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7E62732-75A0-6F67-3658-D97855488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46E443-A950-1560-8FA6-A02283C8D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E5396A9-761C-09B5-5D77-0E0034D06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949CE89-DEC6-4EC3-61BB-2A5CA1D9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A630D3-9C55-6555-5468-9B1AA185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71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4F21939-00AE-BCB8-179D-B69A89BB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AD4246-FA4D-9E5D-BFB5-8333E50AE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A013D0-E3D1-3350-B5AF-DCBB9C645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60BE2-424D-D241-A8C4-C8A331B82227}" type="datetimeFigureOut">
              <a:rPr lang="it-IT" smtClean="0"/>
              <a:t>13/11/25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BD5356-A05E-957E-22B0-569F0E135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8FD50F-8BE8-24FF-98AA-0AC02EED63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E581E2-F1CF-F54D-867D-00A69475E1C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053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05A1D-88A0-EB72-923F-61A5752D7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B02089-FC07-5B29-9A64-B564F6671D18}"/>
              </a:ext>
            </a:extLst>
          </p:cNvPr>
          <p:cNvSpPr txBox="1"/>
          <p:nvPr/>
        </p:nvSpPr>
        <p:spPr>
          <a:xfrm>
            <a:off x="255519" y="220777"/>
            <a:ext cx="115604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Aims</a:t>
            </a:r>
            <a:r>
              <a:rPr lang="it-IT" sz="2800" b="1" dirty="0"/>
              <a:t> and scope</a:t>
            </a:r>
          </a:p>
          <a:p>
            <a:endParaRPr lang="it-IT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Design a </a:t>
            </a:r>
            <a:r>
              <a:rPr lang="it-IT" sz="2000" dirty="0" err="1"/>
              <a:t>neutron</a:t>
            </a:r>
            <a:r>
              <a:rPr lang="it-IT" sz="2000" dirty="0"/>
              <a:t> source from </a:t>
            </a:r>
            <a:r>
              <a:rPr lang="it-IT" sz="2000" dirty="0" err="1"/>
              <a:t>synchrotron</a:t>
            </a:r>
            <a:r>
              <a:rPr lang="it-IT" sz="2000" dirty="0"/>
              <a:t> </a:t>
            </a:r>
            <a:r>
              <a:rPr lang="it-IT" sz="2000" dirty="0" err="1"/>
              <a:t>radiation</a:t>
            </a:r>
            <a:r>
              <a:rPr lang="it-IT" sz="2000" dirty="0"/>
              <a:t> and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want</a:t>
            </a:r>
            <a:r>
              <a:rPr lang="it-IT" sz="2000" dirty="0"/>
              <a:t> to investigate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feasibility</a:t>
            </a:r>
            <a:r>
              <a:rPr lang="it-IT" sz="2000" dirty="0"/>
              <a:t> in power production AND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applications</a:t>
            </a:r>
            <a:r>
              <a:rPr lang="it-IT" sz="2000" dirty="0"/>
              <a:t> </a:t>
            </a:r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C0C91D-648A-3260-A4B5-2A8CCD67BC4B}"/>
              </a:ext>
            </a:extLst>
          </p:cNvPr>
          <p:cNvSpPr txBox="1"/>
          <p:nvPr/>
        </p:nvSpPr>
        <p:spPr>
          <a:xfrm>
            <a:off x="7188729" y="2475109"/>
            <a:ext cx="317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First </a:t>
            </a:r>
            <a:r>
              <a:rPr lang="it-IT" sz="2400" dirty="0" err="1"/>
              <a:t>attempt</a:t>
            </a:r>
            <a:r>
              <a:rPr lang="it-IT" sz="2400" dirty="0"/>
              <a:t>: </a:t>
            </a:r>
            <a:r>
              <a:rPr lang="it-IT" sz="2400" dirty="0" err="1"/>
              <a:t>too</a:t>
            </a:r>
            <a:r>
              <a:rPr lang="it-IT" sz="2400" dirty="0"/>
              <a:t> </a:t>
            </a:r>
            <a:r>
              <a:rPr lang="it-IT" sz="2400" dirty="0" err="1"/>
              <a:t>early</a:t>
            </a:r>
            <a:endParaRPr lang="it-IT" sz="2400" dirty="0"/>
          </a:p>
        </p:txBody>
      </p:sp>
      <p:sp>
        <p:nvSpPr>
          <p:cNvPr id="4" name="Cubo 3">
            <a:extLst>
              <a:ext uri="{FF2B5EF4-FFF2-40B4-BE49-F238E27FC236}">
                <a16:creationId xmlns:a16="http://schemas.microsoft.com/office/drawing/2014/main" id="{75FF0800-8792-8039-C9B6-D1B225DACA7B}"/>
              </a:ext>
            </a:extLst>
          </p:cNvPr>
          <p:cNvSpPr/>
          <p:nvPr/>
        </p:nvSpPr>
        <p:spPr>
          <a:xfrm>
            <a:off x="2243113" y="3345165"/>
            <a:ext cx="4049486" cy="751114"/>
          </a:xfrm>
          <a:prstGeom prst="cube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Subcritical</a:t>
            </a:r>
            <a:r>
              <a:rPr lang="it-IT" dirty="0"/>
              <a:t> </a:t>
            </a:r>
            <a:r>
              <a:rPr lang="it-IT" dirty="0" err="1"/>
              <a:t>reactor</a:t>
            </a:r>
            <a:r>
              <a:rPr lang="it-IT" dirty="0"/>
              <a:t> design (</a:t>
            </a:r>
            <a:r>
              <a:rPr lang="it-IT" dirty="0" err="1"/>
              <a:t>thermal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5995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F1A0-3A33-4A82-9490-D80428A57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6F6FB30-62DB-7108-5F2F-FB4F179C0271}"/>
              </a:ext>
            </a:extLst>
          </p:cNvPr>
          <p:cNvSpPr txBox="1"/>
          <p:nvPr/>
        </p:nvSpPr>
        <p:spPr>
          <a:xfrm>
            <a:off x="104784" y="294538"/>
            <a:ext cx="11590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Bias</a:t>
            </a:r>
            <a:r>
              <a:rPr lang="it-IT" b="1" dirty="0"/>
              <a:t> in the </a:t>
            </a:r>
            <a:r>
              <a:rPr lang="it-IT" b="1" dirty="0" err="1"/>
              <a:t>photonuclear</a:t>
            </a:r>
            <a:r>
              <a:rPr lang="it-IT" b="1" dirty="0"/>
              <a:t> libraries</a:t>
            </a:r>
            <a:endParaRPr lang="it-IT" dirty="0">
              <a:solidFill>
                <a:srgbClr val="FF0000"/>
              </a:solidFill>
              <a:sym typeface="Wingdings" pitchFamily="2" charset="2"/>
            </a:endParaRPr>
          </a:p>
          <a:p>
            <a:endParaRPr lang="it-IT" dirty="0">
              <a:sym typeface="Wingdings" pitchFamily="2" charset="2"/>
            </a:endParaRP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F13BB03-E8B7-C481-F8F7-BCB3ED45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04" y="1067482"/>
            <a:ext cx="7741670" cy="565239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CBCDFF-FDC7-BE9F-86BD-01DBC6C36890}"/>
              </a:ext>
            </a:extLst>
          </p:cNvPr>
          <p:cNvSpPr txBox="1"/>
          <p:nvPr/>
        </p:nvSpPr>
        <p:spPr>
          <a:xfrm>
            <a:off x="228600" y="1061458"/>
            <a:ext cx="304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Case: </a:t>
            </a:r>
            <a:r>
              <a:rPr lang="it-IT" dirty="0" err="1"/>
              <a:t>electrons</a:t>
            </a:r>
            <a:r>
              <a:rPr lang="it-IT" dirty="0"/>
              <a:t> on </a:t>
            </a:r>
            <a:r>
              <a:rPr lang="it-IT" dirty="0" err="1"/>
              <a:t>tungsten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A37E82E-2925-A0FF-9247-35994FE736F0}"/>
              </a:ext>
            </a:extLst>
          </p:cNvPr>
          <p:cNvSpPr/>
          <p:nvPr/>
        </p:nvSpPr>
        <p:spPr>
          <a:xfrm>
            <a:off x="3753853" y="938463"/>
            <a:ext cx="3801979" cy="578140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C51396-33F4-5CAB-DD2C-A3A6B84417A6}"/>
              </a:ext>
            </a:extLst>
          </p:cNvPr>
          <p:cNvSpPr txBox="1"/>
          <p:nvPr/>
        </p:nvSpPr>
        <p:spPr>
          <a:xfrm>
            <a:off x="4670802" y="514119"/>
            <a:ext cx="142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2"/>
                </a:solidFill>
              </a:rPr>
              <a:t>Same library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84A2B2B-9770-4136-338A-2D31F5C89C3C}"/>
              </a:ext>
            </a:extLst>
          </p:cNvPr>
          <p:cNvSpPr/>
          <p:nvPr/>
        </p:nvSpPr>
        <p:spPr>
          <a:xfrm>
            <a:off x="7567863" y="938463"/>
            <a:ext cx="3801979" cy="578140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4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E61798-FCC9-173D-83A3-6E665CD008AC}"/>
              </a:ext>
            </a:extLst>
          </p:cNvPr>
          <p:cNvSpPr txBox="1"/>
          <p:nvPr/>
        </p:nvSpPr>
        <p:spPr>
          <a:xfrm>
            <a:off x="8484812" y="514119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4"/>
                </a:solidFill>
              </a:rPr>
              <a:t>Same code</a:t>
            </a:r>
          </a:p>
        </p:txBody>
      </p:sp>
    </p:spTree>
    <p:extLst>
      <p:ext uri="{BB962C8B-B14F-4D97-AF65-F5344CB8AC3E}">
        <p14:creationId xmlns:p14="http://schemas.microsoft.com/office/powerpoint/2010/main" val="77838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3A72-B9CB-A5FC-2136-02D3516D5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E3232B-CD44-AFB7-59D1-4109CB3A5355}"/>
              </a:ext>
            </a:extLst>
          </p:cNvPr>
          <p:cNvSpPr txBox="1"/>
          <p:nvPr/>
        </p:nvSpPr>
        <p:spPr>
          <a:xfrm>
            <a:off x="104784" y="294538"/>
            <a:ext cx="11590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Bias</a:t>
            </a:r>
            <a:r>
              <a:rPr lang="it-IT" b="1" dirty="0"/>
              <a:t> in the </a:t>
            </a:r>
            <a:r>
              <a:rPr lang="it-IT" b="1" dirty="0" err="1"/>
              <a:t>photonuclear</a:t>
            </a:r>
            <a:r>
              <a:rPr lang="it-IT" b="1" dirty="0"/>
              <a:t> libraries</a:t>
            </a:r>
            <a:endParaRPr lang="it-IT" dirty="0">
              <a:solidFill>
                <a:srgbClr val="FF0000"/>
              </a:solidFill>
              <a:sym typeface="Wingdings" pitchFamily="2" charset="2"/>
            </a:endParaRPr>
          </a:p>
          <a:p>
            <a:endParaRPr lang="it-IT" dirty="0">
              <a:sym typeface="Wingdings" pitchFamily="2" charset="2"/>
            </a:endParaRP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971D95A-2C22-8F98-F24E-BE37F0E6C608}"/>
              </a:ext>
            </a:extLst>
          </p:cNvPr>
          <p:cNvSpPr txBox="1"/>
          <p:nvPr/>
        </p:nvSpPr>
        <p:spPr>
          <a:xfrm>
            <a:off x="228600" y="1061458"/>
            <a:ext cx="35011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</a:t>
            </a:r>
            <a:r>
              <a:rPr lang="it-IT" dirty="0" err="1"/>
              <a:t>validation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Wingdings" pitchFamily="2" charset="2"/>
              <a:buChar char="à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predicts</a:t>
            </a:r>
            <a:r>
              <a:rPr lang="it-IT" dirty="0"/>
              <a:t> </a:t>
            </a:r>
            <a:r>
              <a:rPr lang="it-IT" b="1" dirty="0" err="1"/>
              <a:t>half</a:t>
            </a:r>
            <a:r>
              <a:rPr lang="it-IT" b="1" dirty="0"/>
              <a:t> </a:t>
            </a:r>
            <a:r>
              <a:rPr lang="it-IT" dirty="0"/>
              <a:t>of the interactions with </a:t>
            </a:r>
            <a:r>
              <a:rPr lang="it-IT" dirty="0" err="1"/>
              <a:t>respect</a:t>
            </a:r>
            <a:r>
              <a:rPr lang="it-IT" dirty="0"/>
              <a:t> to the </a:t>
            </a:r>
            <a:r>
              <a:rPr lang="it-IT" dirty="0" err="1"/>
              <a:t>experiment</a:t>
            </a:r>
            <a:r>
              <a:rPr lang="it-IT" dirty="0"/>
              <a:t>!!</a:t>
            </a:r>
          </a:p>
          <a:p>
            <a:pPr marL="285750" indent="-285750">
              <a:buFont typeface="Wingdings" pitchFamily="2" charset="2"/>
              <a:buChar char="à"/>
            </a:pPr>
            <a:endParaRPr lang="it-IT" b="1" dirty="0"/>
          </a:p>
          <a:p>
            <a:pPr marL="285750" indent="-285750">
              <a:buFont typeface="Wingdings" pitchFamily="2" charset="2"/>
              <a:buChar char="à"/>
            </a:pPr>
            <a:endParaRPr lang="it-IT" b="1" dirty="0"/>
          </a:p>
          <a:p>
            <a:pPr marL="285750" indent="-285750">
              <a:buFont typeface="Wingdings" pitchFamily="2" charset="2"/>
              <a:buChar char="à"/>
            </a:pPr>
            <a:endParaRPr lang="it-IT" b="1" dirty="0"/>
          </a:p>
          <a:p>
            <a:r>
              <a:rPr lang="it-IT" b="1" dirty="0" err="1">
                <a:solidFill>
                  <a:schemeClr val="accent2"/>
                </a:solidFill>
              </a:rPr>
              <a:t>We</a:t>
            </a:r>
            <a:r>
              <a:rPr lang="it-IT" b="1" dirty="0">
                <a:solidFill>
                  <a:schemeClr val="accent2"/>
                </a:solidFill>
              </a:rPr>
              <a:t> are in contact with the </a:t>
            </a:r>
            <a:r>
              <a:rPr lang="it-IT" b="1" dirty="0" err="1">
                <a:solidFill>
                  <a:schemeClr val="accent2"/>
                </a:solidFill>
              </a:rPr>
              <a:t>authors</a:t>
            </a:r>
            <a:r>
              <a:rPr lang="it-IT" b="1" dirty="0">
                <a:solidFill>
                  <a:schemeClr val="accent2"/>
                </a:solidFill>
              </a:rPr>
              <a:t>, </a:t>
            </a:r>
            <a:r>
              <a:rPr lang="it-IT" b="1" dirty="0" err="1">
                <a:solidFill>
                  <a:schemeClr val="accent2"/>
                </a:solidFill>
              </a:rPr>
              <a:t>asking</a:t>
            </a:r>
            <a:r>
              <a:rPr lang="it-IT" b="1" dirty="0">
                <a:solidFill>
                  <a:schemeClr val="accent2"/>
                </a:solidFill>
              </a:rPr>
              <a:t> for </a:t>
            </a:r>
            <a:r>
              <a:rPr lang="it-IT" b="1" dirty="0" err="1">
                <a:solidFill>
                  <a:schemeClr val="accent2"/>
                </a:solidFill>
              </a:rPr>
              <a:t>communications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about</a:t>
            </a:r>
            <a:r>
              <a:rPr lang="it-IT" b="1" dirty="0">
                <a:solidFill>
                  <a:schemeClr val="accent2"/>
                </a:solidFill>
              </a:rPr>
              <a:t> the U238 data</a:t>
            </a: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9547458-3171-D6F6-8F42-8E91985BF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462" y="129513"/>
            <a:ext cx="7666455" cy="6598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2161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F2B3-66E5-48E9-F991-7B70D51E3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98DBA1-260D-A4D3-D1FD-FA91DE0404A8}"/>
              </a:ext>
            </a:extLst>
          </p:cNvPr>
          <p:cNvSpPr txBox="1"/>
          <p:nvPr/>
        </p:nvSpPr>
        <p:spPr>
          <a:xfrm>
            <a:off x="104784" y="114063"/>
            <a:ext cx="11590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Bias</a:t>
            </a:r>
            <a:r>
              <a:rPr lang="it-IT" b="1" dirty="0"/>
              <a:t> in the </a:t>
            </a:r>
            <a:r>
              <a:rPr lang="it-IT" b="1" dirty="0" err="1"/>
              <a:t>photonuclear</a:t>
            </a:r>
            <a:r>
              <a:rPr lang="it-IT" b="1" dirty="0"/>
              <a:t> libraries</a:t>
            </a:r>
            <a:endParaRPr lang="it-IT" dirty="0">
              <a:solidFill>
                <a:srgbClr val="FF0000"/>
              </a:solidFill>
              <a:sym typeface="Wingdings" pitchFamily="2" charset="2"/>
            </a:endParaRPr>
          </a:p>
          <a:p>
            <a:endParaRPr lang="it-IT" dirty="0">
              <a:sym typeface="Wingdings" pitchFamily="2" charset="2"/>
            </a:endParaRP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7BB565B-472A-5E53-BA95-967866AC4657}"/>
              </a:ext>
            </a:extLst>
          </p:cNvPr>
          <p:cNvSpPr txBox="1"/>
          <p:nvPr/>
        </p:nvSpPr>
        <p:spPr>
          <a:xfrm>
            <a:off x="228600" y="659949"/>
            <a:ext cx="350118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</a:t>
            </a:r>
            <a:r>
              <a:rPr lang="it-IT" dirty="0" err="1"/>
              <a:t>validation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Wingdings" pitchFamily="2" charset="2"/>
              <a:buChar char="à"/>
            </a:pP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predicts</a:t>
            </a:r>
            <a:r>
              <a:rPr lang="it-IT" dirty="0"/>
              <a:t> </a:t>
            </a:r>
            <a:r>
              <a:rPr lang="it-IT" b="1" dirty="0" err="1"/>
              <a:t>half</a:t>
            </a:r>
            <a:r>
              <a:rPr lang="it-IT" b="1" dirty="0"/>
              <a:t> </a:t>
            </a:r>
            <a:r>
              <a:rPr lang="it-IT" dirty="0"/>
              <a:t>of the interactions with </a:t>
            </a:r>
            <a:r>
              <a:rPr lang="it-IT" dirty="0" err="1"/>
              <a:t>respect</a:t>
            </a:r>
            <a:r>
              <a:rPr lang="it-IT" dirty="0"/>
              <a:t> to the </a:t>
            </a:r>
            <a:r>
              <a:rPr lang="it-IT" dirty="0" err="1"/>
              <a:t>experiment</a:t>
            </a:r>
            <a:r>
              <a:rPr lang="it-IT" dirty="0"/>
              <a:t>!!</a:t>
            </a:r>
          </a:p>
          <a:p>
            <a:pPr marL="285750" indent="-285750">
              <a:buFont typeface="Wingdings" pitchFamily="2" charset="2"/>
              <a:buChar char="à"/>
            </a:pPr>
            <a:endParaRPr lang="it-IT" b="1" dirty="0"/>
          </a:p>
          <a:p>
            <a:pPr marL="285750" indent="-285750">
              <a:buFont typeface="Wingdings" pitchFamily="2" charset="2"/>
              <a:buChar char="à"/>
            </a:pPr>
            <a:endParaRPr lang="it-IT" b="1" dirty="0"/>
          </a:p>
          <a:p>
            <a:pPr marL="285750" indent="-285750">
              <a:buFont typeface="Wingdings" pitchFamily="2" charset="2"/>
              <a:buChar char="à"/>
            </a:pPr>
            <a:endParaRPr lang="it-IT" b="1" dirty="0"/>
          </a:p>
          <a:p>
            <a:r>
              <a:rPr lang="it-IT" b="1" dirty="0" err="1">
                <a:solidFill>
                  <a:schemeClr val="accent2"/>
                </a:solidFill>
              </a:rPr>
              <a:t>We</a:t>
            </a:r>
            <a:r>
              <a:rPr lang="it-IT" b="1" dirty="0">
                <a:solidFill>
                  <a:schemeClr val="accent2"/>
                </a:solidFill>
              </a:rPr>
              <a:t> are in contact with the </a:t>
            </a:r>
            <a:r>
              <a:rPr lang="it-IT" b="1" dirty="0" err="1">
                <a:solidFill>
                  <a:schemeClr val="accent2"/>
                </a:solidFill>
              </a:rPr>
              <a:t>authors</a:t>
            </a:r>
            <a:r>
              <a:rPr lang="it-IT" b="1" dirty="0">
                <a:solidFill>
                  <a:schemeClr val="accent2"/>
                </a:solidFill>
              </a:rPr>
              <a:t>, </a:t>
            </a:r>
            <a:r>
              <a:rPr lang="it-IT" b="1" dirty="0" err="1">
                <a:solidFill>
                  <a:schemeClr val="accent2"/>
                </a:solidFill>
              </a:rPr>
              <a:t>asking</a:t>
            </a:r>
            <a:r>
              <a:rPr lang="it-IT" b="1" dirty="0">
                <a:solidFill>
                  <a:schemeClr val="accent2"/>
                </a:solidFill>
              </a:rPr>
              <a:t> for </a:t>
            </a:r>
            <a:r>
              <a:rPr lang="it-IT" b="1" dirty="0" err="1">
                <a:solidFill>
                  <a:schemeClr val="accent2"/>
                </a:solidFill>
              </a:rPr>
              <a:t>communications</a:t>
            </a:r>
            <a:r>
              <a:rPr lang="it-IT" b="1" dirty="0">
                <a:solidFill>
                  <a:schemeClr val="accent2"/>
                </a:solidFill>
              </a:rPr>
              <a:t> </a:t>
            </a:r>
            <a:r>
              <a:rPr lang="it-IT" b="1" dirty="0" err="1">
                <a:solidFill>
                  <a:schemeClr val="accent2"/>
                </a:solidFill>
              </a:rPr>
              <a:t>about</a:t>
            </a:r>
            <a:r>
              <a:rPr lang="it-IT" b="1" dirty="0">
                <a:solidFill>
                  <a:schemeClr val="accent2"/>
                </a:solidFill>
              </a:rPr>
              <a:t> the U238 data</a:t>
            </a:r>
          </a:p>
          <a:p>
            <a:endParaRPr lang="it-IT" b="1" dirty="0">
              <a:solidFill>
                <a:schemeClr val="accent2"/>
              </a:solidFill>
            </a:endParaRPr>
          </a:p>
          <a:p>
            <a:endParaRPr lang="it-IT" b="1" dirty="0">
              <a:solidFill>
                <a:schemeClr val="accent2"/>
              </a:solidFill>
            </a:endParaRPr>
          </a:p>
          <a:p>
            <a:r>
              <a:rPr lang="it-IT" b="1" dirty="0" err="1">
                <a:solidFill>
                  <a:schemeClr val="accent4"/>
                </a:solidFill>
              </a:rPr>
              <a:t>We</a:t>
            </a:r>
            <a:r>
              <a:rPr lang="it-IT" b="1" dirty="0">
                <a:solidFill>
                  <a:schemeClr val="accent4"/>
                </a:solidFill>
              </a:rPr>
              <a:t> can conclude </a:t>
            </a:r>
            <a:r>
              <a:rPr lang="it-IT" b="1" dirty="0" err="1">
                <a:solidFill>
                  <a:schemeClr val="accent4"/>
                </a:solidFill>
              </a:rPr>
              <a:t>that</a:t>
            </a:r>
            <a:r>
              <a:rPr lang="it-IT" b="1" dirty="0">
                <a:solidFill>
                  <a:schemeClr val="accent4"/>
                </a:solidFill>
              </a:rPr>
              <a:t> the </a:t>
            </a:r>
            <a:r>
              <a:rPr lang="it-IT" b="1" dirty="0" err="1">
                <a:solidFill>
                  <a:schemeClr val="accent4"/>
                </a:solidFill>
              </a:rPr>
              <a:t>photonuclear</a:t>
            </a:r>
            <a:r>
              <a:rPr lang="it-IT" b="1" dirty="0">
                <a:solidFill>
                  <a:schemeClr val="accent4"/>
                </a:solidFill>
              </a:rPr>
              <a:t> capabilities of </a:t>
            </a:r>
            <a:r>
              <a:rPr lang="it-IT" b="1" dirty="0" err="1">
                <a:solidFill>
                  <a:schemeClr val="accent4"/>
                </a:solidFill>
              </a:rPr>
              <a:t>OpenMC</a:t>
            </a:r>
            <a:r>
              <a:rPr lang="it-IT" b="1" dirty="0">
                <a:solidFill>
                  <a:schemeClr val="accent4"/>
                </a:solidFill>
              </a:rPr>
              <a:t> are </a:t>
            </a:r>
            <a:r>
              <a:rPr lang="it-IT" b="1" dirty="0" err="1">
                <a:solidFill>
                  <a:schemeClr val="accent4"/>
                </a:solidFill>
              </a:rPr>
              <a:t>verified</a:t>
            </a:r>
            <a:r>
              <a:rPr lang="it-IT" b="1" dirty="0">
                <a:solidFill>
                  <a:schemeClr val="accent4"/>
                </a:solidFill>
              </a:rPr>
              <a:t> : the code </a:t>
            </a:r>
            <a:r>
              <a:rPr lang="it-IT" b="1" dirty="0" err="1">
                <a:solidFill>
                  <a:schemeClr val="accent4"/>
                </a:solidFill>
              </a:rPr>
              <a:t>is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able</a:t>
            </a:r>
            <a:r>
              <a:rPr lang="it-IT" b="1" dirty="0">
                <a:solidFill>
                  <a:schemeClr val="accent4"/>
                </a:solidFill>
              </a:rPr>
              <a:t> to simulate </a:t>
            </a:r>
            <a:r>
              <a:rPr lang="it-IT" b="1" dirty="0" err="1">
                <a:solidFill>
                  <a:schemeClr val="accent4"/>
                </a:solidFill>
              </a:rPr>
              <a:t>always</a:t>
            </a:r>
            <a:r>
              <a:rPr lang="it-IT" b="1" dirty="0">
                <a:solidFill>
                  <a:schemeClr val="accent4"/>
                </a:solidFill>
              </a:rPr>
              <a:t> the </a:t>
            </a:r>
            <a:r>
              <a:rPr lang="it-IT" b="1" dirty="0" err="1">
                <a:solidFill>
                  <a:schemeClr val="accent4"/>
                </a:solidFill>
              </a:rPr>
              <a:t>same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number</a:t>
            </a:r>
            <a:r>
              <a:rPr lang="it-IT" b="1" dirty="0">
                <a:solidFill>
                  <a:schemeClr val="accent4"/>
                </a:solidFill>
              </a:rPr>
              <a:t> of </a:t>
            </a:r>
            <a:r>
              <a:rPr lang="it-IT" b="1" dirty="0" err="1">
                <a:solidFill>
                  <a:schemeClr val="accent4"/>
                </a:solidFill>
              </a:rPr>
              <a:t>photoneutrons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as</a:t>
            </a:r>
            <a:r>
              <a:rPr lang="it-IT" b="1" dirty="0">
                <a:solidFill>
                  <a:schemeClr val="accent4"/>
                </a:solidFill>
              </a:rPr>
              <a:t> MCNP/FLUKA (with some </a:t>
            </a:r>
            <a:r>
              <a:rPr lang="it-IT" b="1" dirty="0" err="1">
                <a:solidFill>
                  <a:schemeClr val="accent4"/>
                </a:solidFill>
              </a:rPr>
              <a:t>caveats</a:t>
            </a:r>
            <a:r>
              <a:rPr lang="it-IT" b="1" dirty="0">
                <a:solidFill>
                  <a:schemeClr val="accent4"/>
                </a:solidFill>
              </a:rPr>
              <a:t> in the energy </a:t>
            </a:r>
            <a:r>
              <a:rPr lang="it-IT" b="1" dirty="0" err="1">
                <a:solidFill>
                  <a:schemeClr val="accent4"/>
                </a:solidFill>
              </a:rPr>
              <a:t>distribution</a:t>
            </a:r>
            <a:r>
              <a:rPr lang="it-IT" b="1" dirty="0">
                <a:solidFill>
                  <a:schemeClr val="accent4"/>
                </a:solidFill>
              </a:rPr>
              <a:t>)</a:t>
            </a: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D47F9ACE-5D88-96EF-C280-3BE2E0E04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462" y="129513"/>
            <a:ext cx="7666455" cy="65989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3754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A285C-9C1F-6311-7429-95BE21F5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o 4">
            <a:extLst>
              <a:ext uri="{FF2B5EF4-FFF2-40B4-BE49-F238E27FC236}">
                <a16:creationId xmlns:a16="http://schemas.microsoft.com/office/drawing/2014/main" id="{BE379564-8306-193F-DFED-047F0B19FC67}"/>
              </a:ext>
            </a:extLst>
          </p:cNvPr>
          <p:cNvSpPr/>
          <p:nvPr/>
        </p:nvSpPr>
        <p:spPr>
          <a:xfrm>
            <a:off x="4348679" y="5816894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OpenMC</a:t>
            </a:r>
            <a:r>
              <a:rPr lang="it-IT" dirty="0"/>
              <a:t> with MCNP and FLUKA</a:t>
            </a:r>
          </a:p>
        </p:txBody>
      </p:sp>
      <p:sp>
        <p:nvSpPr>
          <p:cNvPr id="8" name="Cubo 7">
            <a:extLst>
              <a:ext uri="{FF2B5EF4-FFF2-40B4-BE49-F238E27FC236}">
                <a16:creationId xmlns:a16="http://schemas.microsoft.com/office/drawing/2014/main" id="{94A812E7-30F3-B8F6-829A-BFBEC9B87C18}"/>
              </a:ext>
            </a:extLst>
          </p:cNvPr>
          <p:cNvSpPr/>
          <p:nvPr/>
        </p:nvSpPr>
        <p:spPr>
          <a:xfrm>
            <a:off x="4346163" y="5224333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Target </a:t>
            </a:r>
            <a:r>
              <a:rPr lang="it-IT" dirty="0" err="1"/>
              <a:t>optimization</a:t>
            </a:r>
            <a:r>
              <a:rPr lang="it-IT" dirty="0"/>
              <a:t> and </a:t>
            </a:r>
            <a:r>
              <a:rPr lang="it-IT" dirty="0" err="1"/>
              <a:t>justification</a:t>
            </a:r>
            <a:r>
              <a:rPr lang="it-IT" dirty="0"/>
              <a:t> for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</p:txBody>
      </p:sp>
      <p:sp>
        <p:nvSpPr>
          <p:cNvPr id="10" name="Cubo 9">
            <a:extLst>
              <a:ext uri="{FF2B5EF4-FFF2-40B4-BE49-F238E27FC236}">
                <a16:creationId xmlns:a16="http://schemas.microsoft.com/office/drawing/2014/main" id="{EDFCFE8B-2919-50B9-6CED-045D15E66DDA}"/>
              </a:ext>
            </a:extLst>
          </p:cNvPr>
          <p:cNvSpPr/>
          <p:nvPr/>
        </p:nvSpPr>
        <p:spPr>
          <a:xfrm>
            <a:off x="2243113" y="3345165"/>
            <a:ext cx="4049486" cy="751114"/>
          </a:xfrm>
          <a:prstGeom prst="cube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Subcritical</a:t>
            </a:r>
            <a:r>
              <a:rPr lang="it-IT" dirty="0"/>
              <a:t> </a:t>
            </a:r>
            <a:r>
              <a:rPr lang="it-IT" dirty="0" err="1"/>
              <a:t>reactor</a:t>
            </a:r>
            <a:r>
              <a:rPr lang="it-IT" dirty="0"/>
              <a:t> design (</a:t>
            </a:r>
            <a:r>
              <a:rPr lang="it-IT" dirty="0" err="1"/>
              <a:t>thermal</a:t>
            </a:r>
            <a:r>
              <a:rPr lang="it-IT" dirty="0"/>
              <a:t>)</a:t>
            </a: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C237177D-3FF3-F815-AD3F-40D7AECA99C2}"/>
              </a:ext>
            </a:extLst>
          </p:cNvPr>
          <p:cNvSpPr/>
          <p:nvPr/>
        </p:nvSpPr>
        <p:spPr>
          <a:xfrm>
            <a:off x="7589736" y="930389"/>
            <a:ext cx="4049486" cy="751114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: BNCT, etc..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ED0EFC4-B55D-F962-7C4E-DFA4BC9373AB}"/>
              </a:ext>
            </a:extLst>
          </p:cNvPr>
          <p:cNvCxnSpPr>
            <a:cxnSpLocks/>
          </p:cNvCxnSpPr>
          <p:nvPr/>
        </p:nvCxnSpPr>
        <p:spPr>
          <a:xfrm>
            <a:off x="8485778" y="6244904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F51A67-6F1D-AD3C-2DF9-A52D05DBC560}"/>
              </a:ext>
            </a:extLst>
          </p:cNvPr>
          <p:cNvSpPr txBox="1"/>
          <p:nvPr/>
        </p:nvSpPr>
        <p:spPr>
          <a:xfrm>
            <a:off x="9481821" y="6105811"/>
            <a:ext cx="1466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PHYSOR 2026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E4F639C-D610-0277-CCA9-8FA7EA05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334" y="6105811"/>
            <a:ext cx="307292" cy="307292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4D2E1EC-6548-FD7C-6920-C21C97E8AD3D}"/>
              </a:ext>
            </a:extLst>
          </p:cNvPr>
          <p:cNvCxnSpPr>
            <a:cxnSpLocks/>
          </p:cNvCxnSpPr>
          <p:nvPr/>
        </p:nvCxnSpPr>
        <p:spPr>
          <a:xfrm>
            <a:off x="8618436" y="5644146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116BD24-D84D-21E1-3086-311590E77A03}"/>
              </a:ext>
            </a:extLst>
          </p:cNvPr>
          <p:cNvSpPr txBox="1"/>
          <p:nvPr/>
        </p:nvSpPr>
        <p:spPr>
          <a:xfrm>
            <a:off x="9634658" y="5182481"/>
            <a:ext cx="234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PHYSOR 2026 (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OpenMC</a:t>
            </a:r>
            <a:r>
              <a:rPr lang="it-IT" sz="1600" dirty="0"/>
              <a:t>)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48EFDEF-FACD-7EF3-D271-1F4B64BC6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92" y="5714024"/>
            <a:ext cx="307292" cy="307292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D7E7517-62BA-19F8-6875-737E26D11D3B}"/>
              </a:ext>
            </a:extLst>
          </p:cNvPr>
          <p:cNvCxnSpPr>
            <a:cxnSpLocks/>
          </p:cNvCxnSpPr>
          <p:nvPr/>
        </p:nvCxnSpPr>
        <p:spPr>
          <a:xfrm flipV="1">
            <a:off x="6256236" y="2000551"/>
            <a:ext cx="3685714" cy="3076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AF498410-66FE-AD75-92FC-CBE596E67D5D}"/>
              </a:ext>
            </a:extLst>
          </p:cNvPr>
          <p:cNvCxnSpPr>
            <a:cxnSpLocks/>
          </p:cNvCxnSpPr>
          <p:nvPr/>
        </p:nvCxnSpPr>
        <p:spPr>
          <a:xfrm flipH="1" flipV="1">
            <a:off x="4966138" y="4256690"/>
            <a:ext cx="1290098" cy="82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68D729-3AF2-751F-88DB-DCB03C5BECA2}"/>
              </a:ext>
            </a:extLst>
          </p:cNvPr>
          <p:cNvSpPr txBox="1"/>
          <p:nvPr/>
        </p:nvSpPr>
        <p:spPr>
          <a:xfrm>
            <a:off x="226001" y="5855340"/>
            <a:ext cx="2895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1) </a:t>
            </a:r>
            <a:r>
              <a:rPr lang="it-IT" sz="1600" dirty="0"/>
              <a:t>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versatile and </a:t>
            </a:r>
            <a:r>
              <a:rPr lang="it-IT" sz="1600" dirty="0" err="1"/>
              <a:t>verified</a:t>
            </a:r>
            <a:r>
              <a:rPr lang="it-IT" sz="1600" dirty="0"/>
              <a:t> tools for the post-</a:t>
            </a:r>
            <a:r>
              <a:rPr lang="it-IT" sz="1600" dirty="0" err="1"/>
              <a:t>accelerator</a:t>
            </a:r>
            <a:r>
              <a:rPr lang="it-IT" sz="1600" dirty="0"/>
              <a:t> </a:t>
            </a:r>
            <a:r>
              <a:rPr lang="it-IT" sz="1600" dirty="0" err="1"/>
              <a:t>simulations</a:t>
            </a:r>
            <a:r>
              <a:rPr lang="it-IT" sz="1600" dirty="0"/>
              <a:t>?</a:t>
            </a:r>
          </a:p>
          <a:p>
            <a:endParaRPr lang="it-IT" sz="1600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2511A34-B5DF-5CB7-AA01-B935169B4592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3121545" y="6244904"/>
            <a:ext cx="1056317" cy="14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F1A50CE-4604-ED8D-E486-47AD03D63C44}"/>
              </a:ext>
            </a:extLst>
          </p:cNvPr>
          <p:cNvCxnSpPr>
            <a:cxnSpLocks/>
          </p:cNvCxnSpPr>
          <p:nvPr/>
        </p:nvCxnSpPr>
        <p:spPr>
          <a:xfrm flipV="1">
            <a:off x="8618436" y="4891075"/>
            <a:ext cx="1323514" cy="747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D772B78-51D9-3C5B-4E6B-C839A18E0D22}"/>
              </a:ext>
            </a:extLst>
          </p:cNvPr>
          <p:cNvSpPr txBox="1"/>
          <p:nvPr/>
        </p:nvSpPr>
        <p:spPr>
          <a:xfrm>
            <a:off x="9941950" y="4037790"/>
            <a:ext cx="2342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Journal (FLUKA+MCNP, more </a:t>
            </a:r>
            <a:r>
              <a:rPr lang="it-IT" sz="1600" dirty="0" err="1"/>
              <a:t>results</a:t>
            </a:r>
            <a:r>
              <a:rPr lang="it-IT" sz="1600" dirty="0"/>
              <a:t>, more </a:t>
            </a:r>
            <a:r>
              <a:rPr lang="it-IT" sz="1600" dirty="0" err="1"/>
              <a:t>context</a:t>
            </a:r>
            <a:r>
              <a:rPr lang="it-IT" sz="1600" dirty="0"/>
              <a:t>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AD8CA90-36A2-B0B1-31D1-EAC52BF87553}"/>
              </a:ext>
            </a:extLst>
          </p:cNvPr>
          <p:cNvSpPr txBox="1"/>
          <p:nvPr/>
        </p:nvSpPr>
        <p:spPr>
          <a:xfrm>
            <a:off x="91078" y="4523564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2) </a:t>
            </a:r>
            <a:r>
              <a:rPr lang="it-IT" sz="1600" dirty="0" err="1"/>
              <a:t>Why</a:t>
            </a:r>
            <a:r>
              <a:rPr lang="it-IT" sz="1600" dirty="0"/>
              <a:t> 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want</a:t>
            </a:r>
            <a:r>
              <a:rPr lang="it-IT" sz="1600" dirty="0"/>
              <a:t> to use a </a:t>
            </a:r>
            <a:r>
              <a:rPr lang="it-IT" sz="1600" dirty="0" err="1"/>
              <a:t>synchrotron</a:t>
            </a:r>
            <a:r>
              <a:rPr lang="it-IT" sz="1600" dirty="0"/>
              <a:t>? </a:t>
            </a:r>
            <a:r>
              <a:rPr lang="it-IT" sz="1600" dirty="0" err="1"/>
              <a:t>Need</a:t>
            </a:r>
            <a:r>
              <a:rPr lang="it-IT" sz="1600" dirty="0"/>
              <a:t> for quantitative </a:t>
            </a:r>
            <a:r>
              <a:rPr lang="it-IT" sz="1600" dirty="0" err="1"/>
              <a:t>justification</a:t>
            </a:r>
            <a:r>
              <a:rPr lang="it-IT" sz="1600" dirty="0"/>
              <a:t>!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1DBA2ED3-155A-21E3-1BC1-3943B3C4B390}"/>
              </a:ext>
            </a:extLst>
          </p:cNvPr>
          <p:cNvCxnSpPr>
            <a:cxnSpLocks/>
          </p:cNvCxnSpPr>
          <p:nvPr/>
        </p:nvCxnSpPr>
        <p:spPr>
          <a:xfrm>
            <a:off x="2631989" y="4920660"/>
            <a:ext cx="1588814" cy="742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1961E870-E302-E2C5-F537-7972C42963A4}"/>
              </a:ext>
            </a:extLst>
          </p:cNvPr>
          <p:cNvSpPr/>
          <p:nvPr/>
        </p:nvSpPr>
        <p:spPr>
          <a:xfrm>
            <a:off x="9614039" y="4358776"/>
            <a:ext cx="291548" cy="2727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D6E98C1-5FDA-0B96-8E2D-B93F3504CDA1}"/>
              </a:ext>
            </a:extLst>
          </p:cNvPr>
          <p:cNvSpPr txBox="1"/>
          <p:nvPr/>
        </p:nvSpPr>
        <p:spPr>
          <a:xfrm>
            <a:off x="255519" y="220777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33892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1CBE3-7884-BE2B-CB9C-3895EB0E6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12AF803A-2969-6845-F780-7BACD688CB7C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ubo 2">
            <a:extLst>
              <a:ext uri="{FF2B5EF4-FFF2-40B4-BE49-F238E27FC236}">
                <a16:creationId xmlns:a16="http://schemas.microsoft.com/office/drawing/2014/main" id="{0E2B88CD-9D90-7D20-F0E7-F5C89CA02250}"/>
              </a:ext>
            </a:extLst>
          </p:cNvPr>
          <p:cNvSpPr/>
          <p:nvPr/>
        </p:nvSpPr>
        <p:spPr>
          <a:xfrm>
            <a:off x="3611278" y="161762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Target </a:t>
            </a:r>
            <a:r>
              <a:rPr lang="it-IT" dirty="0" err="1"/>
              <a:t>optimization</a:t>
            </a:r>
            <a:r>
              <a:rPr lang="it-IT" dirty="0"/>
              <a:t> and </a:t>
            </a:r>
            <a:r>
              <a:rPr lang="it-IT" dirty="0" err="1"/>
              <a:t>justification</a:t>
            </a:r>
            <a:r>
              <a:rPr lang="it-IT" dirty="0"/>
              <a:t> for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61D50F0-A751-4C12-CE0F-35D35C5369DB}"/>
              </a:ext>
            </a:extLst>
          </p:cNvPr>
          <p:cNvCxnSpPr>
            <a:cxnSpLocks/>
          </p:cNvCxnSpPr>
          <p:nvPr/>
        </p:nvCxnSpPr>
        <p:spPr>
          <a:xfrm>
            <a:off x="7660764" y="577260"/>
            <a:ext cx="957672" cy="335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F550BE-916A-CD77-742B-EC1BD338BD11}"/>
              </a:ext>
            </a:extLst>
          </p:cNvPr>
          <p:cNvSpPr txBox="1"/>
          <p:nvPr/>
        </p:nvSpPr>
        <p:spPr>
          <a:xfrm>
            <a:off x="8618436" y="504304"/>
            <a:ext cx="299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PHYSOR 2026 (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OpenMC</a:t>
            </a:r>
            <a:r>
              <a:rPr lang="it-IT" sz="1600" dirty="0"/>
              <a:t>)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D9AE638-774D-9F43-B2D3-4E08656CD8B8}"/>
              </a:ext>
            </a:extLst>
          </p:cNvPr>
          <p:cNvCxnSpPr>
            <a:cxnSpLocks/>
          </p:cNvCxnSpPr>
          <p:nvPr/>
        </p:nvCxnSpPr>
        <p:spPr>
          <a:xfrm flipV="1">
            <a:off x="7660764" y="401057"/>
            <a:ext cx="1117476" cy="172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216047-AB8E-1C44-A8E4-6E272054B374}"/>
              </a:ext>
            </a:extLst>
          </p:cNvPr>
          <p:cNvSpPr txBox="1"/>
          <p:nvPr/>
        </p:nvSpPr>
        <p:spPr>
          <a:xfrm>
            <a:off x="104846" y="16176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Why</a:t>
            </a:r>
            <a:r>
              <a:rPr lang="it-IT" sz="1600" dirty="0"/>
              <a:t> 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want</a:t>
            </a:r>
            <a:r>
              <a:rPr lang="it-IT" sz="1600" dirty="0"/>
              <a:t> to use a </a:t>
            </a:r>
            <a:r>
              <a:rPr lang="it-IT" sz="1600" dirty="0" err="1"/>
              <a:t>synchrotron</a:t>
            </a:r>
            <a:r>
              <a:rPr lang="it-IT" sz="1600" dirty="0"/>
              <a:t>? </a:t>
            </a:r>
            <a:r>
              <a:rPr lang="it-IT" sz="1600" dirty="0" err="1"/>
              <a:t>Need</a:t>
            </a:r>
            <a:r>
              <a:rPr lang="it-IT" sz="1600" dirty="0"/>
              <a:t> for quantitative </a:t>
            </a:r>
            <a:r>
              <a:rPr lang="it-IT" sz="1600" dirty="0" err="1"/>
              <a:t>justification</a:t>
            </a:r>
            <a:r>
              <a:rPr lang="it-IT" sz="1600" dirty="0"/>
              <a:t>!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84F856A-FCDC-0426-B772-D14D1ED47AB0}"/>
              </a:ext>
            </a:extLst>
          </p:cNvPr>
          <p:cNvCxnSpPr>
            <a:cxnSpLocks/>
          </p:cNvCxnSpPr>
          <p:nvPr/>
        </p:nvCxnSpPr>
        <p:spPr>
          <a:xfrm>
            <a:off x="2494829" y="577260"/>
            <a:ext cx="964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082E881C-51A7-425E-E494-FFC1F81D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04" y="785714"/>
            <a:ext cx="307292" cy="30729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6C1B636-96B3-C0A9-1225-5FE0DD1D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6" y="1634014"/>
            <a:ext cx="5470724" cy="478688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61BBB72-EE67-E284-5174-3C470EA3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785" y="1493855"/>
            <a:ext cx="4748810" cy="5099131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D4164C7-A105-DFA4-B91D-2B14624356F0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611520" y="1935480"/>
            <a:ext cx="968962" cy="2091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822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9183A-F201-E030-9E29-752BE97C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A4CC7356-33B8-8CAA-7C90-56F410BEB0D0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ubo 2">
            <a:extLst>
              <a:ext uri="{FF2B5EF4-FFF2-40B4-BE49-F238E27FC236}">
                <a16:creationId xmlns:a16="http://schemas.microsoft.com/office/drawing/2014/main" id="{EAFADA93-CDC9-4A62-159E-22AE191EF599}"/>
              </a:ext>
            </a:extLst>
          </p:cNvPr>
          <p:cNvSpPr/>
          <p:nvPr/>
        </p:nvSpPr>
        <p:spPr>
          <a:xfrm>
            <a:off x="3611278" y="161762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Target </a:t>
            </a:r>
            <a:r>
              <a:rPr lang="it-IT" dirty="0" err="1"/>
              <a:t>optimization</a:t>
            </a:r>
            <a:r>
              <a:rPr lang="it-IT" dirty="0"/>
              <a:t> and </a:t>
            </a:r>
            <a:r>
              <a:rPr lang="it-IT" dirty="0" err="1"/>
              <a:t>justification</a:t>
            </a:r>
            <a:r>
              <a:rPr lang="it-IT" dirty="0"/>
              <a:t> for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7F352AB-F1EB-D649-43D3-75740E8313EA}"/>
              </a:ext>
            </a:extLst>
          </p:cNvPr>
          <p:cNvCxnSpPr>
            <a:cxnSpLocks/>
          </p:cNvCxnSpPr>
          <p:nvPr/>
        </p:nvCxnSpPr>
        <p:spPr>
          <a:xfrm>
            <a:off x="7660764" y="577260"/>
            <a:ext cx="957672" cy="335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B70FA7-2F7A-C895-491A-712A97527154}"/>
              </a:ext>
            </a:extLst>
          </p:cNvPr>
          <p:cNvSpPr txBox="1"/>
          <p:nvPr/>
        </p:nvSpPr>
        <p:spPr>
          <a:xfrm>
            <a:off x="8618436" y="504304"/>
            <a:ext cx="299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PHYSOR 2026 (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OpenMC</a:t>
            </a:r>
            <a:r>
              <a:rPr lang="it-IT" sz="1600" dirty="0"/>
              <a:t>)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00BAC1A-BCF3-5539-BAE6-B29662665ABA}"/>
              </a:ext>
            </a:extLst>
          </p:cNvPr>
          <p:cNvCxnSpPr>
            <a:cxnSpLocks/>
          </p:cNvCxnSpPr>
          <p:nvPr/>
        </p:nvCxnSpPr>
        <p:spPr>
          <a:xfrm flipV="1">
            <a:off x="7660764" y="401057"/>
            <a:ext cx="1117476" cy="172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B31680-72EB-3502-FBF1-3AE0ACFE5021}"/>
              </a:ext>
            </a:extLst>
          </p:cNvPr>
          <p:cNvSpPr txBox="1"/>
          <p:nvPr/>
        </p:nvSpPr>
        <p:spPr>
          <a:xfrm>
            <a:off x="104846" y="16176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Why</a:t>
            </a:r>
            <a:r>
              <a:rPr lang="it-IT" sz="1600" dirty="0"/>
              <a:t> 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want</a:t>
            </a:r>
            <a:r>
              <a:rPr lang="it-IT" sz="1600" dirty="0"/>
              <a:t> to use a </a:t>
            </a:r>
            <a:r>
              <a:rPr lang="it-IT" sz="1600" dirty="0" err="1"/>
              <a:t>synchrotron</a:t>
            </a:r>
            <a:r>
              <a:rPr lang="it-IT" sz="1600" dirty="0"/>
              <a:t>? </a:t>
            </a:r>
            <a:r>
              <a:rPr lang="it-IT" sz="1600" dirty="0" err="1"/>
              <a:t>Need</a:t>
            </a:r>
            <a:r>
              <a:rPr lang="it-IT" sz="1600" dirty="0"/>
              <a:t> for quantitative </a:t>
            </a:r>
            <a:r>
              <a:rPr lang="it-IT" sz="1600" dirty="0" err="1"/>
              <a:t>justification</a:t>
            </a:r>
            <a:r>
              <a:rPr lang="it-IT" sz="1600" dirty="0"/>
              <a:t>!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2B0C707-2DED-ABA3-7E56-3724CC4FB03D}"/>
              </a:ext>
            </a:extLst>
          </p:cNvPr>
          <p:cNvCxnSpPr>
            <a:cxnSpLocks/>
          </p:cNvCxnSpPr>
          <p:nvPr/>
        </p:nvCxnSpPr>
        <p:spPr>
          <a:xfrm>
            <a:off x="2494829" y="577260"/>
            <a:ext cx="964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5AA91987-5DC9-F3D7-2078-6EDF4BB8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04" y="785714"/>
            <a:ext cx="307292" cy="307292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6FD0AAE-40D1-56E6-E715-5D58469D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60" y="1634014"/>
            <a:ext cx="4748810" cy="509913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8744563-A43D-A6B7-9413-B1991642A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897" y="1778419"/>
            <a:ext cx="5460604" cy="481032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244A82-6F40-C5E6-7311-9A391C8F3C6D}"/>
              </a:ext>
            </a:extLst>
          </p:cNvPr>
          <p:cNvSpPr txBox="1"/>
          <p:nvPr/>
        </p:nvSpPr>
        <p:spPr>
          <a:xfrm>
            <a:off x="1131614" y="990861"/>
            <a:ext cx="299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b="1" dirty="0"/>
          </a:p>
          <a:p>
            <a:pPr algn="ctr"/>
            <a:r>
              <a:rPr lang="it-IT" sz="1600" b="1" dirty="0"/>
              <a:t>TAILORED case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B5A3A23-D177-9F19-184A-48224C5A0534}"/>
              </a:ext>
            </a:extLst>
          </p:cNvPr>
          <p:cNvSpPr txBox="1"/>
          <p:nvPr/>
        </p:nvSpPr>
        <p:spPr>
          <a:xfrm>
            <a:off x="7224192" y="1073839"/>
            <a:ext cx="299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b="1" dirty="0"/>
          </a:p>
          <a:p>
            <a:pPr algn="ctr"/>
            <a:r>
              <a:rPr lang="it-IT" sz="1600" b="1" dirty="0"/>
              <a:t>EXPANDED case</a:t>
            </a:r>
          </a:p>
        </p:txBody>
      </p:sp>
    </p:spTree>
    <p:extLst>
      <p:ext uri="{BB962C8B-B14F-4D97-AF65-F5344CB8AC3E}">
        <p14:creationId xmlns:p14="http://schemas.microsoft.com/office/powerpoint/2010/main" val="344704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E67EF-3595-F1FA-FC9E-76BC26AF3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915F0514-EF79-F463-EEB4-1CAE61EC6FD5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ubo 2">
            <a:extLst>
              <a:ext uri="{FF2B5EF4-FFF2-40B4-BE49-F238E27FC236}">
                <a16:creationId xmlns:a16="http://schemas.microsoft.com/office/drawing/2014/main" id="{1C9AE4E4-B039-7BFB-F4EF-15A119EF0502}"/>
              </a:ext>
            </a:extLst>
          </p:cNvPr>
          <p:cNvSpPr/>
          <p:nvPr/>
        </p:nvSpPr>
        <p:spPr>
          <a:xfrm>
            <a:off x="3611278" y="161762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Target </a:t>
            </a:r>
            <a:r>
              <a:rPr lang="it-IT" dirty="0" err="1"/>
              <a:t>optimization</a:t>
            </a:r>
            <a:r>
              <a:rPr lang="it-IT" dirty="0"/>
              <a:t> and </a:t>
            </a:r>
            <a:r>
              <a:rPr lang="it-IT" dirty="0" err="1"/>
              <a:t>justification</a:t>
            </a:r>
            <a:r>
              <a:rPr lang="it-IT" dirty="0"/>
              <a:t> for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97A99DC6-2EAE-EF11-59F5-5FCC2736EE1A}"/>
              </a:ext>
            </a:extLst>
          </p:cNvPr>
          <p:cNvCxnSpPr>
            <a:cxnSpLocks/>
          </p:cNvCxnSpPr>
          <p:nvPr/>
        </p:nvCxnSpPr>
        <p:spPr>
          <a:xfrm>
            <a:off x="7660764" y="577260"/>
            <a:ext cx="957672" cy="335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B4999A-9DE0-F96F-CE58-F9019FE9D7F7}"/>
              </a:ext>
            </a:extLst>
          </p:cNvPr>
          <p:cNvSpPr txBox="1"/>
          <p:nvPr/>
        </p:nvSpPr>
        <p:spPr>
          <a:xfrm>
            <a:off x="8618436" y="504304"/>
            <a:ext cx="299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PHYSOR 2026 (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OpenMC</a:t>
            </a:r>
            <a:r>
              <a:rPr lang="it-IT" sz="1600" dirty="0"/>
              <a:t>)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4EF6BA5-F3A5-51D0-6A2D-67C8A85051BA}"/>
              </a:ext>
            </a:extLst>
          </p:cNvPr>
          <p:cNvCxnSpPr>
            <a:cxnSpLocks/>
          </p:cNvCxnSpPr>
          <p:nvPr/>
        </p:nvCxnSpPr>
        <p:spPr>
          <a:xfrm flipV="1">
            <a:off x="7660764" y="401057"/>
            <a:ext cx="1117476" cy="172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516CD6-2BF3-3AA7-3751-A673CDD2B769}"/>
              </a:ext>
            </a:extLst>
          </p:cNvPr>
          <p:cNvSpPr txBox="1"/>
          <p:nvPr/>
        </p:nvSpPr>
        <p:spPr>
          <a:xfrm>
            <a:off x="104846" y="16176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Why</a:t>
            </a:r>
            <a:r>
              <a:rPr lang="it-IT" sz="1600" dirty="0"/>
              <a:t> 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want</a:t>
            </a:r>
            <a:r>
              <a:rPr lang="it-IT" sz="1600" dirty="0"/>
              <a:t> to use a </a:t>
            </a:r>
            <a:r>
              <a:rPr lang="it-IT" sz="1600" dirty="0" err="1"/>
              <a:t>synchrotron</a:t>
            </a:r>
            <a:r>
              <a:rPr lang="it-IT" sz="1600" dirty="0"/>
              <a:t>? </a:t>
            </a:r>
            <a:r>
              <a:rPr lang="it-IT" sz="1600" dirty="0" err="1"/>
              <a:t>Need</a:t>
            </a:r>
            <a:r>
              <a:rPr lang="it-IT" sz="1600" dirty="0"/>
              <a:t> for quantitative </a:t>
            </a:r>
            <a:r>
              <a:rPr lang="it-IT" sz="1600" dirty="0" err="1"/>
              <a:t>justification</a:t>
            </a:r>
            <a:r>
              <a:rPr lang="it-IT" sz="1600" dirty="0"/>
              <a:t>!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72E07DA-226F-5425-26CD-A49EB7AD6D74}"/>
              </a:ext>
            </a:extLst>
          </p:cNvPr>
          <p:cNvCxnSpPr>
            <a:cxnSpLocks/>
          </p:cNvCxnSpPr>
          <p:nvPr/>
        </p:nvCxnSpPr>
        <p:spPr>
          <a:xfrm>
            <a:off x="2494829" y="577260"/>
            <a:ext cx="964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6F5F5146-6525-CA74-CC34-2EBA0E324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04" y="785714"/>
            <a:ext cx="307292" cy="3072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6020B53-F654-5368-C027-3283AF90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29" y="1210775"/>
            <a:ext cx="10330575" cy="56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6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2BA7A-197B-6249-121C-60A198D3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46B66007-1B68-123C-CC1B-CAA1F1ED5B5F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ubo 2">
            <a:extLst>
              <a:ext uri="{FF2B5EF4-FFF2-40B4-BE49-F238E27FC236}">
                <a16:creationId xmlns:a16="http://schemas.microsoft.com/office/drawing/2014/main" id="{ACE613CA-EC7A-53D7-7CA8-34A3B08C8BF3}"/>
              </a:ext>
            </a:extLst>
          </p:cNvPr>
          <p:cNvSpPr/>
          <p:nvPr/>
        </p:nvSpPr>
        <p:spPr>
          <a:xfrm>
            <a:off x="3611278" y="161762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Target </a:t>
            </a:r>
            <a:r>
              <a:rPr lang="it-IT" dirty="0" err="1"/>
              <a:t>optimization</a:t>
            </a:r>
            <a:r>
              <a:rPr lang="it-IT" dirty="0"/>
              <a:t> and </a:t>
            </a:r>
            <a:r>
              <a:rPr lang="it-IT" dirty="0" err="1"/>
              <a:t>justification</a:t>
            </a:r>
            <a:r>
              <a:rPr lang="it-IT" dirty="0"/>
              <a:t> for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33D9360-66EB-BC6F-E60D-366FB545718C}"/>
              </a:ext>
            </a:extLst>
          </p:cNvPr>
          <p:cNvCxnSpPr>
            <a:cxnSpLocks/>
          </p:cNvCxnSpPr>
          <p:nvPr/>
        </p:nvCxnSpPr>
        <p:spPr>
          <a:xfrm>
            <a:off x="7660764" y="577260"/>
            <a:ext cx="957672" cy="335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613345-A2C0-713B-6C1B-147F7C8BACA3}"/>
              </a:ext>
            </a:extLst>
          </p:cNvPr>
          <p:cNvSpPr txBox="1"/>
          <p:nvPr/>
        </p:nvSpPr>
        <p:spPr>
          <a:xfrm>
            <a:off x="8618436" y="504304"/>
            <a:ext cx="299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PHYSOR 2026 (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OpenMC</a:t>
            </a:r>
            <a:r>
              <a:rPr lang="it-IT" sz="1600" dirty="0"/>
              <a:t>)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67AC131-B916-4D6B-480E-BAE76548EF0B}"/>
              </a:ext>
            </a:extLst>
          </p:cNvPr>
          <p:cNvCxnSpPr>
            <a:cxnSpLocks/>
          </p:cNvCxnSpPr>
          <p:nvPr/>
        </p:nvCxnSpPr>
        <p:spPr>
          <a:xfrm flipV="1">
            <a:off x="7660764" y="401057"/>
            <a:ext cx="1117476" cy="172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D0A162A-2CEE-0A50-3567-4433BF9A29ED}"/>
              </a:ext>
            </a:extLst>
          </p:cNvPr>
          <p:cNvSpPr txBox="1"/>
          <p:nvPr/>
        </p:nvSpPr>
        <p:spPr>
          <a:xfrm>
            <a:off x="104846" y="16176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Why</a:t>
            </a:r>
            <a:r>
              <a:rPr lang="it-IT" sz="1600" dirty="0"/>
              <a:t> 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want</a:t>
            </a:r>
            <a:r>
              <a:rPr lang="it-IT" sz="1600" dirty="0"/>
              <a:t> to use a </a:t>
            </a:r>
            <a:r>
              <a:rPr lang="it-IT" sz="1600" dirty="0" err="1"/>
              <a:t>synchrotron</a:t>
            </a:r>
            <a:r>
              <a:rPr lang="it-IT" sz="1600" dirty="0"/>
              <a:t>? </a:t>
            </a:r>
            <a:r>
              <a:rPr lang="it-IT" sz="1600" dirty="0" err="1"/>
              <a:t>Need</a:t>
            </a:r>
            <a:r>
              <a:rPr lang="it-IT" sz="1600" dirty="0"/>
              <a:t> for quantitative </a:t>
            </a:r>
            <a:r>
              <a:rPr lang="it-IT" sz="1600" dirty="0" err="1"/>
              <a:t>justification</a:t>
            </a:r>
            <a:r>
              <a:rPr lang="it-IT" sz="1600" dirty="0"/>
              <a:t>!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57A58FA-B656-5C2E-B6BB-E679B9DE4D8E}"/>
              </a:ext>
            </a:extLst>
          </p:cNvPr>
          <p:cNvCxnSpPr>
            <a:cxnSpLocks/>
          </p:cNvCxnSpPr>
          <p:nvPr/>
        </p:nvCxnSpPr>
        <p:spPr>
          <a:xfrm>
            <a:off x="2494829" y="577260"/>
            <a:ext cx="964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C97181E6-9468-96BB-A604-1DA9A505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04" y="785714"/>
            <a:ext cx="307292" cy="30729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EAC9AE-62B6-79B1-0C27-E669BBF16D8F}"/>
              </a:ext>
            </a:extLst>
          </p:cNvPr>
          <p:cNvSpPr txBox="1"/>
          <p:nvPr/>
        </p:nvSpPr>
        <p:spPr>
          <a:xfrm>
            <a:off x="252663" y="1359568"/>
            <a:ext cx="1161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Some random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simulated</a:t>
            </a:r>
            <a:r>
              <a:rPr lang="it-IT" dirty="0"/>
              <a:t> in FLUKA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parallel</a:t>
            </a:r>
            <a:r>
              <a:rPr lang="it-IT" dirty="0"/>
              <a:t> </a:t>
            </a:r>
            <a:r>
              <a:rPr lang="it-IT" dirty="0" err="1"/>
              <a:t>confirmation</a:t>
            </a:r>
            <a:r>
              <a:rPr lang="it-IT" dirty="0"/>
              <a:t> of the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5CAE5EC-9750-14F4-0CDB-36C50997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48" y="1817151"/>
            <a:ext cx="10612904" cy="48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7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3CF36-D889-3A94-F86D-85CB26C7A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A6E7E045-05BF-8FE0-91D0-7DC294A82C20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ubo 2">
            <a:extLst>
              <a:ext uri="{FF2B5EF4-FFF2-40B4-BE49-F238E27FC236}">
                <a16:creationId xmlns:a16="http://schemas.microsoft.com/office/drawing/2014/main" id="{3FEFDB09-16CD-FC51-0D04-EDEFEEF6E664}"/>
              </a:ext>
            </a:extLst>
          </p:cNvPr>
          <p:cNvSpPr/>
          <p:nvPr/>
        </p:nvSpPr>
        <p:spPr>
          <a:xfrm>
            <a:off x="3611278" y="161762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Target </a:t>
            </a:r>
            <a:r>
              <a:rPr lang="it-IT" dirty="0" err="1"/>
              <a:t>optimization</a:t>
            </a:r>
            <a:r>
              <a:rPr lang="it-IT" dirty="0"/>
              <a:t> and </a:t>
            </a:r>
            <a:r>
              <a:rPr lang="it-IT" dirty="0" err="1"/>
              <a:t>justification</a:t>
            </a:r>
            <a:r>
              <a:rPr lang="it-IT" dirty="0"/>
              <a:t> for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18B4E7B4-5FBF-D4AD-91D6-2ADFD2410513}"/>
              </a:ext>
            </a:extLst>
          </p:cNvPr>
          <p:cNvCxnSpPr>
            <a:cxnSpLocks/>
          </p:cNvCxnSpPr>
          <p:nvPr/>
        </p:nvCxnSpPr>
        <p:spPr>
          <a:xfrm>
            <a:off x="7660764" y="577260"/>
            <a:ext cx="957672" cy="335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FB3B69-D964-A756-5CC2-E0552E1D8B57}"/>
              </a:ext>
            </a:extLst>
          </p:cNvPr>
          <p:cNvSpPr txBox="1"/>
          <p:nvPr/>
        </p:nvSpPr>
        <p:spPr>
          <a:xfrm>
            <a:off x="8618436" y="504304"/>
            <a:ext cx="299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PHYSOR 2026 (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OpenMC</a:t>
            </a:r>
            <a:r>
              <a:rPr lang="it-IT" sz="1600" dirty="0"/>
              <a:t>)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BA2A9DF-B82E-D36E-DCBF-05D9178E570E}"/>
              </a:ext>
            </a:extLst>
          </p:cNvPr>
          <p:cNvCxnSpPr>
            <a:cxnSpLocks/>
          </p:cNvCxnSpPr>
          <p:nvPr/>
        </p:nvCxnSpPr>
        <p:spPr>
          <a:xfrm flipV="1">
            <a:off x="7660764" y="401057"/>
            <a:ext cx="1117476" cy="172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27F930-C91F-6029-56EE-208D2658B75E}"/>
              </a:ext>
            </a:extLst>
          </p:cNvPr>
          <p:cNvSpPr txBox="1"/>
          <p:nvPr/>
        </p:nvSpPr>
        <p:spPr>
          <a:xfrm>
            <a:off x="104846" y="16176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Why</a:t>
            </a:r>
            <a:r>
              <a:rPr lang="it-IT" sz="1600" dirty="0"/>
              <a:t> 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want</a:t>
            </a:r>
            <a:r>
              <a:rPr lang="it-IT" sz="1600" dirty="0"/>
              <a:t> to use a </a:t>
            </a:r>
            <a:r>
              <a:rPr lang="it-IT" sz="1600" dirty="0" err="1"/>
              <a:t>synchrotron</a:t>
            </a:r>
            <a:r>
              <a:rPr lang="it-IT" sz="1600" dirty="0"/>
              <a:t>? </a:t>
            </a:r>
            <a:r>
              <a:rPr lang="it-IT" sz="1600" dirty="0" err="1"/>
              <a:t>Need</a:t>
            </a:r>
            <a:r>
              <a:rPr lang="it-IT" sz="1600" dirty="0"/>
              <a:t> for quantitative </a:t>
            </a:r>
            <a:r>
              <a:rPr lang="it-IT" sz="1600" dirty="0" err="1"/>
              <a:t>justification</a:t>
            </a:r>
            <a:r>
              <a:rPr lang="it-IT" sz="1600" dirty="0"/>
              <a:t>!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083EABE-E4A3-4E73-9911-7C19649B644F}"/>
              </a:ext>
            </a:extLst>
          </p:cNvPr>
          <p:cNvCxnSpPr>
            <a:cxnSpLocks/>
          </p:cNvCxnSpPr>
          <p:nvPr/>
        </p:nvCxnSpPr>
        <p:spPr>
          <a:xfrm>
            <a:off x="2494829" y="577260"/>
            <a:ext cx="964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A75EE69C-DDE4-A0CA-4119-B6A893BEA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04" y="785714"/>
            <a:ext cx="307292" cy="30729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BC9ED96-9E9A-2288-ADF0-E0B02CE5B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5" y="1192326"/>
            <a:ext cx="10199606" cy="407213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F99614-2EB4-92B5-7FC6-92294DF364B0}"/>
              </a:ext>
            </a:extLst>
          </p:cNvPr>
          <p:cNvSpPr txBox="1"/>
          <p:nvPr/>
        </p:nvSpPr>
        <p:spPr>
          <a:xfrm>
            <a:off x="242267" y="5333622"/>
            <a:ext cx="11277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Highlights: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Synchrotron’s</a:t>
            </a:r>
            <a:r>
              <a:rPr lang="it-IT" dirty="0"/>
              <a:t> </a:t>
            </a:r>
            <a:r>
              <a:rPr lang="it-IT" dirty="0" err="1"/>
              <a:t>photoneutron</a:t>
            </a:r>
            <a:r>
              <a:rPr lang="it-IT" dirty="0"/>
              <a:t> yield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LINAC’s</a:t>
            </a:r>
            <a:r>
              <a:rPr lang="it-IT" dirty="0"/>
              <a:t> </a:t>
            </a:r>
            <a:r>
              <a:rPr lang="it-IT" dirty="0" err="1"/>
              <a:t>photoneutron</a:t>
            </a:r>
            <a:r>
              <a:rPr lang="it-IT" dirty="0"/>
              <a:t> yield (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maximum </a:t>
            </a:r>
            <a:r>
              <a:rPr lang="it-IT" dirty="0" err="1"/>
              <a:t>reasonable</a:t>
            </a:r>
            <a:r>
              <a:rPr lang="it-IT" dirty="0"/>
              <a:t> power)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remove</a:t>
            </a:r>
            <a:r>
              <a:rPr lang="it-IT" dirty="0"/>
              <a:t> the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the e-gamma interactions in the target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exploit </a:t>
            </a:r>
            <a:r>
              <a:rPr lang="it-IT" u="sng" dirty="0" err="1"/>
              <a:t>multiplexity</a:t>
            </a:r>
            <a:r>
              <a:rPr lang="it-IT" dirty="0"/>
              <a:t> (multiple </a:t>
            </a:r>
            <a:r>
              <a:rPr lang="it-IT" dirty="0" err="1"/>
              <a:t>beamlines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7596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54BE8-5C81-4E18-7BBD-A6C70CDB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898F0E8F-78ED-8FA6-76E4-855CA2D39C8F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ubo 2">
            <a:extLst>
              <a:ext uri="{FF2B5EF4-FFF2-40B4-BE49-F238E27FC236}">
                <a16:creationId xmlns:a16="http://schemas.microsoft.com/office/drawing/2014/main" id="{C29DFD70-781E-BC6E-6E69-BA272DC31FA7}"/>
              </a:ext>
            </a:extLst>
          </p:cNvPr>
          <p:cNvSpPr/>
          <p:nvPr/>
        </p:nvSpPr>
        <p:spPr>
          <a:xfrm>
            <a:off x="3611278" y="161762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Target </a:t>
            </a:r>
            <a:r>
              <a:rPr lang="it-IT" dirty="0" err="1"/>
              <a:t>optimization</a:t>
            </a:r>
            <a:r>
              <a:rPr lang="it-IT" dirty="0"/>
              <a:t> and </a:t>
            </a:r>
            <a:r>
              <a:rPr lang="it-IT" dirty="0" err="1"/>
              <a:t>justification</a:t>
            </a:r>
            <a:r>
              <a:rPr lang="it-IT" dirty="0"/>
              <a:t> for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D545065-8982-2304-8A7E-1896D308DA45}"/>
              </a:ext>
            </a:extLst>
          </p:cNvPr>
          <p:cNvCxnSpPr>
            <a:cxnSpLocks/>
          </p:cNvCxnSpPr>
          <p:nvPr/>
        </p:nvCxnSpPr>
        <p:spPr>
          <a:xfrm>
            <a:off x="7660764" y="577260"/>
            <a:ext cx="957672" cy="335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E312C82-E125-7CEE-2B37-44152765E8D6}"/>
              </a:ext>
            </a:extLst>
          </p:cNvPr>
          <p:cNvCxnSpPr>
            <a:cxnSpLocks/>
          </p:cNvCxnSpPr>
          <p:nvPr/>
        </p:nvCxnSpPr>
        <p:spPr>
          <a:xfrm flipV="1">
            <a:off x="7660764" y="401057"/>
            <a:ext cx="1117476" cy="172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F3C4AA-06BE-B1E9-BF03-220E89D27AAF}"/>
              </a:ext>
            </a:extLst>
          </p:cNvPr>
          <p:cNvSpPr txBox="1"/>
          <p:nvPr/>
        </p:nvSpPr>
        <p:spPr>
          <a:xfrm>
            <a:off x="8814190" y="-148530"/>
            <a:ext cx="3179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Journal (FLUKA+MCNP, more </a:t>
            </a:r>
            <a:r>
              <a:rPr lang="it-IT" sz="1600" dirty="0" err="1"/>
              <a:t>results</a:t>
            </a:r>
            <a:r>
              <a:rPr lang="it-IT" sz="1600" dirty="0"/>
              <a:t>, more </a:t>
            </a:r>
            <a:r>
              <a:rPr lang="it-IT" sz="1600" dirty="0" err="1"/>
              <a:t>context</a:t>
            </a:r>
            <a:r>
              <a:rPr lang="it-IT" sz="1600" dirty="0"/>
              <a:t>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11EF0AF-6D82-2556-1AF7-58D9E9FDE514}"/>
              </a:ext>
            </a:extLst>
          </p:cNvPr>
          <p:cNvSpPr txBox="1"/>
          <p:nvPr/>
        </p:nvSpPr>
        <p:spPr>
          <a:xfrm>
            <a:off x="104846" y="16176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Why</a:t>
            </a:r>
            <a:r>
              <a:rPr lang="it-IT" sz="1600" dirty="0"/>
              <a:t> 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want</a:t>
            </a:r>
            <a:r>
              <a:rPr lang="it-IT" sz="1600" dirty="0"/>
              <a:t> to use a </a:t>
            </a:r>
            <a:r>
              <a:rPr lang="it-IT" sz="1600" dirty="0" err="1"/>
              <a:t>synchrotron</a:t>
            </a:r>
            <a:r>
              <a:rPr lang="it-IT" sz="1600" dirty="0"/>
              <a:t>? </a:t>
            </a:r>
            <a:r>
              <a:rPr lang="it-IT" sz="1600" dirty="0" err="1"/>
              <a:t>Need</a:t>
            </a:r>
            <a:r>
              <a:rPr lang="it-IT" sz="1600" dirty="0"/>
              <a:t> for quantitative </a:t>
            </a:r>
            <a:r>
              <a:rPr lang="it-IT" sz="1600" dirty="0" err="1"/>
              <a:t>justification</a:t>
            </a:r>
            <a:r>
              <a:rPr lang="it-IT" sz="1600" dirty="0"/>
              <a:t>!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C0D66BE0-92C2-4F2D-AAFE-66D7B10C8464}"/>
              </a:ext>
            </a:extLst>
          </p:cNvPr>
          <p:cNvCxnSpPr>
            <a:cxnSpLocks/>
          </p:cNvCxnSpPr>
          <p:nvPr/>
        </p:nvCxnSpPr>
        <p:spPr>
          <a:xfrm>
            <a:off x="2494829" y="577260"/>
            <a:ext cx="9646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74A60B36-5D39-79BE-D98C-D5AB7AA5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50" y="1539861"/>
            <a:ext cx="6050280" cy="4840224"/>
          </a:xfrm>
          <a:prstGeom prst="rect">
            <a:avLst/>
          </a:prstGeom>
        </p:spPr>
      </p:pic>
      <p:pic>
        <p:nvPicPr>
          <p:cNvPr id="14" name="Immagine 13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CE4D9EDF-B2C0-BC5F-E7E3-29706EB1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1870843"/>
            <a:ext cx="5745480" cy="4366565"/>
          </a:xfrm>
          <a:prstGeom prst="rect">
            <a:avLst/>
          </a:prstGeom>
        </p:spPr>
      </p:pic>
      <p:sp>
        <p:nvSpPr>
          <p:cNvPr id="15" name="Ovale 14">
            <a:extLst>
              <a:ext uri="{FF2B5EF4-FFF2-40B4-BE49-F238E27FC236}">
                <a16:creationId xmlns:a16="http://schemas.microsoft.com/office/drawing/2014/main" id="{67DAC554-2A3C-EBC4-A857-D88DCF94E584}"/>
              </a:ext>
            </a:extLst>
          </p:cNvPr>
          <p:cNvSpPr/>
          <p:nvPr/>
        </p:nvSpPr>
        <p:spPr>
          <a:xfrm>
            <a:off x="11533816" y="158839"/>
            <a:ext cx="291548" cy="2727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08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93782-FCF7-DBD7-6733-771521163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21B92E-F54B-B9C7-B533-302699CE1718}"/>
              </a:ext>
            </a:extLst>
          </p:cNvPr>
          <p:cNvSpPr txBox="1"/>
          <p:nvPr/>
        </p:nvSpPr>
        <p:spPr>
          <a:xfrm>
            <a:off x="255519" y="220777"/>
            <a:ext cx="11560429" cy="7509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Aims</a:t>
            </a:r>
            <a:r>
              <a:rPr lang="it-IT" sz="2800" b="1" dirty="0"/>
              <a:t> and scope</a:t>
            </a:r>
          </a:p>
          <a:p>
            <a:endParaRPr lang="it-IT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000" dirty="0"/>
              <a:t>Design a </a:t>
            </a:r>
            <a:r>
              <a:rPr lang="it-IT" sz="2000" dirty="0" err="1"/>
              <a:t>neutron</a:t>
            </a:r>
            <a:r>
              <a:rPr lang="it-IT" sz="2000" dirty="0"/>
              <a:t> source from </a:t>
            </a:r>
            <a:r>
              <a:rPr lang="it-IT" sz="2000" dirty="0" err="1"/>
              <a:t>synchrotron</a:t>
            </a:r>
            <a:r>
              <a:rPr lang="it-IT" sz="2000" dirty="0"/>
              <a:t> </a:t>
            </a:r>
            <a:r>
              <a:rPr lang="it-IT" sz="2000" dirty="0" err="1"/>
              <a:t>radiation</a:t>
            </a:r>
            <a:r>
              <a:rPr lang="it-IT" sz="2000" dirty="0"/>
              <a:t> and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want</a:t>
            </a:r>
            <a:r>
              <a:rPr lang="it-IT" sz="2000" dirty="0"/>
              <a:t> to investigate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feasibility</a:t>
            </a:r>
            <a:r>
              <a:rPr lang="it-IT" sz="2000" dirty="0"/>
              <a:t> in power production AND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applications</a:t>
            </a:r>
            <a:r>
              <a:rPr lang="it-IT" sz="2000" dirty="0"/>
              <a:t> </a:t>
            </a:r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sz="1800" dirty="0"/>
          </a:p>
          <a:p>
            <a:r>
              <a:rPr lang="it-IT" sz="2800" b="1" dirty="0"/>
              <a:t>Roadmap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800" dirty="0"/>
              <a:t>Do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have</a:t>
            </a:r>
            <a:r>
              <a:rPr lang="it-IT" sz="1800" dirty="0"/>
              <a:t> versatile and </a:t>
            </a:r>
            <a:r>
              <a:rPr lang="it-IT" sz="1800" dirty="0" err="1"/>
              <a:t>verified</a:t>
            </a:r>
            <a:r>
              <a:rPr lang="it-IT" sz="1800" dirty="0"/>
              <a:t> tools for the post-</a:t>
            </a:r>
            <a:r>
              <a:rPr lang="it-IT" sz="1800" dirty="0" err="1"/>
              <a:t>accelerator</a:t>
            </a:r>
            <a:r>
              <a:rPr lang="it-IT" sz="1800" dirty="0"/>
              <a:t> </a:t>
            </a:r>
            <a:r>
              <a:rPr lang="it-IT" sz="1800" dirty="0" err="1"/>
              <a:t>simulations</a:t>
            </a:r>
            <a:r>
              <a:rPr lang="it-IT" sz="1800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Quantification</a:t>
            </a:r>
            <a:r>
              <a:rPr lang="it-IT" dirty="0"/>
              <a:t> of the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advantages</a:t>
            </a:r>
            <a:r>
              <a:rPr lang="it-IT" dirty="0"/>
              <a:t> in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kind</a:t>
            </a:r>
            <a:r>
              <a:rPr lang="it-IT" dirty="0"/>
              <a:t> of setups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Design of the </a:t>
            </a:r>
            <a:r>
              <a:rPr lang="it-IT" dirty="0" err="1"/>
              <a:t>subcritical</a:t>
            </a:r>
            <a:r>
              <a:rPr lang="it-IT" dirty="0"/>
              <a:t> ADS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it-IT" sz="1800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  <a:p>
            <a:endParaRPr lang="it-IT" sz="2800" b="1" dirty="0"/>
          </a:p>
          <a:p>
            <a:endParaRPr lang="it-IT" sz="28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C944D7-1770-3179-6B32-E18892A4831B}"/>
              </a:ext>
            </a:extLst>
          </p:cNvPr>
          <p:cNvSpPr txBox="1"/>
          <p:nvPr/>
        </p:nvSpPr>
        <p:spPr>
          <a:xfrm>
            <a:off x="7188730" y="2475109"/>
            <a:ext cx="48647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First </a:t>
            </a:r>
            <a:r>
              <a:rPr lang="it-IT" sz="2400" dirty="0" err="1"/>
              <a:t>attempt</a:t>
            </a:r>
            <a:r>
              <a:rPr lang="it-IT" sz="2400" dirty="0"/>
              <a:t>: </a:t>
            </a:r>
            <a:r>
              <a:rPr lang="it-IT" sz="2400" dirty="0" err="1"/>
              <a:t>too</a:t>
            </a:r>
            <a:r>
              <a:rPr lang="it-IT" sz="2400" dirty="0"/>
              <a:t> </a:t>
            </a:r>
            <a:r>
              <a:rPr lang="it-IT" sz="2400" dirty="0" err="1"/>
              <a:t>early</a:t>
            </a:r>
            <a:endParaRPr lang="it-IT" sz="2400" dirty="0"/>
          </a:p>
          <a:p>
            <a:endParaRPr lang="it-IT" sz="2800" dirty="0"/>
          </a:p>
          <a:p>
            <a:r>
              <a:rPr lang="it-IT" sz="2400" dirty="0">
                <a:sym typeface="Wingdings" pitchFamily="2" charset="2"/>
              </a:rPr>
              <a:t> In </a:t>
            </a:r>
            <a:r>
              <a:rPr lang="it-IT" sz="2400" dirty="0" err="1">
                <a:sym typeface="Wingdings" pitchFamily="2" charset="2"/>
              </a:rPr>
              <a:t>these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dirty="0" err="1">
                <a:sym typeface="Wingdings" pitchFamily="2" charset="2"/>
              </a:rPr>
              <a:t>months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dirty="0" err="1">
                <a:sym typeface="Wingdings" pitchFamily="2" charset="2"/>
              </a:rPr>
              <a:t>we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dirty="0" err="1">
                <a:sym typeface="Wingdings" pitchFamily="2" charset="2"/>
              </a:rPr>
              <a:t>aimed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dirty="0" err="1">
                <a:sym typeface="Wingdings" pitchFamily="2" charset="2"/>
              </a:rPr>
              <a:t>at</a:t>
            </a:r>
            <a:r>
              <a:rPr lang="it-IT" sz="2400" dirty="0">
                <a:sym typeface="Wingdings" pitchFamily="2" charset="2"/>
              </a:rPr>
              <a:t> a </a:t>
            </a:r>
            <a:r>
              <a:rPr lang="it-IT" sz="2400" dirty="0" err="1">
                <a:sym typeface="Wingdings" pitchFamily="2" charset="2"/>
              </a:rPr>
              <a:t>solid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u="sng" dirty="0" err="1">
                <a:sym typeface="Wingdings" pitchFamily="2" charset="2"/>
              </a:rPr>
              <a:t>foundation</a:t>
            </a:r>
            <a:r>
              <a:rPr lang="it-IT" sz="2400" u="sng" dirty="0">
                <a:sym typeface="Wingdings" pitchFamily="2" charset="2"/>
              </a:rPr>
              <a:t> </a:t>
            </a:r>
            <a:r>
              <a:rPr lang="it-IT" sz="2400" dirty="0">
                <a:sym typeface="Wingdings" pitchFamily="2" charset="2"/>
              </a:rPr>
              <a:t>of the </a:t>
            </a:r>
            <a:r>
              <a:rPr lang="it-IT" sz="2400" dirty="0" err="1">
                <a:sym typeface="Wingdings" pitchFamily="2" charset="2"/>
              </a:rPr>
              <a:t>problem</a:t>
            </a:r>
            <a:endParaRPr lang="it-IT" sz="2400" dirty="0"/>
          </a:p>
          <a:p>
            <a:endParaRPr lang="it-IT" sz="2800" dirty="0"/>
          </a:p>
        </p:txBody>
      </p:sp>
      <p:sp>
        <p:nvSpPr>
          <p:cNvPr id="4" name="Cubo 3">
            <a:extLst>
              <a:ext uri="{FF2B5EF4-FFF2-40B4-BE49-F238E27FC236}">
                <a16:creationId xmlns:a16="http://schemas.microsoft.com/office/drawing/2014/main" id="{DFAD1D9A-20D8-FE95-DEDE-5E73743E24E0}"/>
              </a:ext>
            </a:extLst>
          </p:cNvPr>
          <p:cNvSpPr/>
          <p:nvPr/>
        </p:nvSpPr>
        <p:spPr>
          <a:xfrm>
            <a:off x="2243113" y="3345165"/>
            <a:ext cx="4049486" cy="751114"/>
          </a:xfrm>
          <a:prstGeom prst="cube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Subcritical</a:t>
            </a:r>
            <a:r>
              <a:rPr lang="it-IT" dirty="0"/>
              <a:t> </a:t>
            </a:r>
            <a:r>
              <a:rPr lang="it-IT" dirty="0" err="1"/>
              <a:t>reactor</a:t>
            </a:r>
            <a:r>
              <a:rPr lang="it-IT" dirty="0"/>
              <a:t> design (</a:t>
            </a:r>
            <a:r>
              <a:rPr lang="it-IT" dirty="0" err="1"/>
              <a:t>thermal</a:t>
            </a:r>
            <a:r>
              <a:rPr lang="it-IT" dirty="0"/>
              <a:t>)</a:t>
            </a:r>
          </a:p>
        </p:txBody>
      </p:sp>
      <p:cxnSp>
        <p:nvCxnSpPr>
          <p:cNvPr id="6" name="Connettore 4 5">
            <a:extLst>
              <a:ext uri="{FF2B5EF4-FFF2-40B4-BE49-F238E27FC236}">
                <a16:creationId xmlns:a16="http://schemas.microsoft.com/office/drawing/2014/main" id="{06A79E2A-E0E5-9737-A6DE-8D26CABBC8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43118" y="4108864"/>
            <a:ext cx="7601527" cy="866894"/>
          </a:xfrm>
          <a:prstGeom prst="bentConnector3">
            <a:avLst>
              <a:gd name="adj1" fmla="val -14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895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85565-98B6-2DDC-BE8F-4F233CED7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DDAD9F-5CB8-259D-5B8D-11DDA0017182}"/>
              </a:ext>
            </a:extLst>
          </p:cNvPr>
          <p:cNvSpPr txBox="1"/>
          <p:nvPr/>
        </p:nvSpPr>
        <p:spPr>
          <a:xfrm>
            <a:off x="255519" y="220777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Roadmap</a:t>
            </a:r>
          </a:p>
        </p:txBody>
      </p:sp>
      <p:sp>
        <p:nvSpPr>
          <p:cNvPr id="5" name="Cubo 4">
            <a:extLst>
              <a:ext uri="{FF2B5EF4-FFF2-40B4-BE49-F238E27FC236}">
                <a16:creationId xmlns:a16="http://schemas.microsoft.com/office/drawing/2014/main" id="{D59E113F-4AE8-C31D-E614-32E1F7B8A895}"/>
              </a:ext>
            </a:extLst>
          </p:cNvPr>
          <p:cNvSpPr/>
          <p:nvPr/>
        </p:nvSpPr>
        <p:spPr>
          <a:xfrm>
            <a:off x="4348679" y="5816894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OpenMC</a:t>
            </a:r>
            <a:r>
              <a:rPr lang="it-IT" dirty="0"/>
              <a:t> with MCNP and FLUKA</a:t>
            </a:r>
          </a:p>
        </p:txBody>
      </p:sp>
      <p:sp>
        <p:nvSpPr>
          <p:cNvPr id="8" name="Cubo 7">
            <a:extLst>
              <a:ext uri="{FF2B5EF4-FFF2-40B4-BE49-F238E27FC236}">
                <a16:creationId xmlns:a16="http://schemas.microsoft.com/office/drawing/2014/main" id="{9404B674-F167-A33E-950A-71F96179C9A4}"/>
              </a:ext>
            </a:extLst>
          </p:cNvPr>
          <p:cNvSpPr/>
          <p:nvPr/>
        </p:nvSpPr>
        <p:spPr>
          <a:xfrm>
            <a:off x="4346163" y="5224333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Target </a:t>
            </a:r>
            <a:r>
              <a:rPr lang="it-IT" dirty="0" err="1"/>
              <a:t>optimization</a:t>
            </a:r>
            <a:r>
              <a:rPr lang="it-IT" dirty="0"/>
              <a:t> and </a:t>
            </a:r>
            <a:r>
              <a:rPr lang="it-IT" dirty="0" err="1"/>
              <a:t>justification</a:t>
            </a:r>
            <a:r>
              <a:rPr lang="it-IT" dirty="0"/>
              <a:t> for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</p:txBody>
      </p:sp>
      <p:sp>
        <p:nvSpPr>
          <p:cNvPr id="10" name="Cubo 9">
            <a:extLst>
              <a:ext uri="{FF2B5EF4-FFF2-40B4-BE49-F238E27FC236}">
                <a16:creationId xmlns:a16="http://schemas.microsoft.com/office/drawing/2014/main" id="{2CED2CC1-23C1-6AA4-24D7-327CAE649CEF}"/>
              </a:ext>
            </a:extLst>
          </p:cNvPr>
          <p:cNvSpPr/>
          <p:nvPr/>
        </p:nvSpPr>
        <p:spPr>
          <a:xfrm>
            <a:off x="2243113" y="3345165"/>
            <a:ext cx="4049486" cy="751114"/>
          </a:xfrm>
          <a:prstGeom prst="cube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Subcritical</a:t>
            </a:r>
            <a:r>
              <a:rPr lang="it-IT" dirty="0"/>
              <a:t> </a:t>
            </a:r>
            <a:r>
              <a:rPr lang="it-IT" dirty="0" err="1"/>
              <a:t>reactor</a:t>
            </a:r>
            <a:r>
              <a:rPr lang="it-IT" dirty="0"/>
              <a:t> design (</a:t>
            </a:r>
            <a:r>
              <a:rPr lang="it-IT" dirty="0" err="1"/>
              <a:t>thermal</a:t>
            </a:r>
            <a:r>
              <a:rPr lang="it-IT" dirty="0"/>
              <a:t>)</a:t>
            </a: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595EA7EF-53AB-A55C-9419-F7A2D7A04701}"/>
              </a:ext>
            </a:extLst>
          </p:cNvPr>
          <p:cNvSpPr/>
          <p:nvPr/>
        </p:nvSpPr>
        <p:spPr>
          <a:xfrm>
            <a:off x="7589736" y="930389"/>
            <a:ext cx="4049486" cy="751114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: BNCT, etc..</a:t>
            </a:r>
          </a:p>
        </p:txBody>
      </p:sp>
      <p:sp>
        <p:nvSpPr>
          <p:cNvPr id="12" name="Cubo 11">
            <a:extLst>
              <a:ext uri="{FF2B5EF4-FFF2-40B4-BE49-F238E27FC236}">
                <a16:creationId xmlns:a16="http://schemas.microsoft.com/office/drawing/2014/main" id="{B5DC3FAF-D351-058B-7E64-7D30FF7BE3E5}"/>
              </a:ext>
            </a:extLst>
          </p:cNvPr>
          <p:cNvSpPr/>
          <p:nvPr/>
        </p:nvSpPr>
        <p:spPr>
          <a:xfrm>
            <a:off x="2243113" y="2251771"/>
            <a:ext cx="4049486" cy="751114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Subcritical</a:t>
            </a:r>
            <a:r>
              <a:rPr lang="it-IT" dirty="0"/>
              <a:t> </a:t>
            </a:r>
            <a:r>
              <a:rPr lang="it-IT" dirty="0" err="1"/>
              <a:t>reactor</a:t>
            </a:r>
            <a:r>
              <a:rPr lang="it-IT" dirty="0"/>
              <a:t> design (fast)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9142136-1C23-AC59-0677-3061BAFF193E}"/>
              </a:ext>
            </a:extLst>
          </p:cNvPr>
          <p:cNvCxnSpPr>
            <a:cxnSpLocks/>
          </p:cNvCxnSpPr>
          <p:nvPr/>
        </p:nvCxnSpPr>
        <p:spPr>
          <a:xfrm>
            <a:off x="8485778" y="6244904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E2B742F-7E02-A2B2-39FB-A0A4CD3F6A29}"/>
              </a:ext>
            </a:extLst>
          </p:cNvPr>
          <p:cNvSpPr txBox="1"/>
          <p:nvPr/>
        </p:nvSpPr>
        <p:spPr>
          <a:xfrm>
            <a:off x="9481821" y="6105811"/>
            <a:ext cx="1466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PHYSOR 2026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CF9B6A56-E656-550C-4821-9D399F27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334" y="6105811"/>
            <a:ext cx="307292" cy="307292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37546F7-00B2-85E9-4CB2-69DC8A6F5C17}"/>
              </a:ext>
            </a:extLst>
          </p:cNvPr>
          <p:cNvCxnSpPr>
            <a:cxnSpLocks/>
          </p:cNvCxnSpPr>
          <p:nvPr/>
        </p:nvCxnSpPr>
        <p:spPr>
          <a:xfrm>
            <a:off x="8618436" y="5644146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E97D496-6871-B9A7-30DD-0791723F7A9C}"/>
              </a:ext>
            </a:extLst>
          </p:cNvPr>
          <p:cNvSpPr txBox="1"/>
          <p:nvPr/>
        </p:nvSpPr>
        <p:spPr>
          <a:xfrm>
            <a:off x="9634658" y="5182481"/>
            <a:ext cx="234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PHYSOR 2026 (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OpenMC</a:t>
            </a:r>
            <a:r>
              <a:rPr lang="it-IT" sz="1600" dirty="0"/>
              <a:t>)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F73DEBC-4613-2B9C-6E7E-107006959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92" y="5714024"/>
            <a:ext cx="307292" cy="307292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7CBC307-2EE6-62E4-C481-603694DC2428}"/>
              </a:ext>
            </a:extLst>
          </p:cNvPr>
          <p:cNvCxnSpPr>
            <a:cxnSpLocks/>
          </p:cNvCxnSpPr>
          <p:nvPr/>
        </p:nvCxnSpPr>
        <p:spPr>
          <a:xfrm flipV="1">
            <a:off x="6256236" y="2000551"/>
            <a:ext cx="3685714" cy="3076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77BA947-6107-B247-F52F-C1D524F5BB0D}"/>
              </a:ext>
            </a:extLst>
          </p:cNvPr>
          <p:cNvCxnSpPr>
            <a:cxnSpLocks/>
          </p:cNvCxnSpPr>
          <p:nvPr/>
        </p:nvCxnSpPr>
        <p:spPr>
          <a:xfrm flipH="1" flipV="1">
            <a:off x="4966138" y="4256690"/>
            <a:ext cx="1290098" cy="82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CEF4801-97EC-50E3-9E19-E92861071F42}"/>
              </a:ext>
            </a:extLst>
          </p:cNvPr>
          <p:cNvSpPr txBox="1"/>
          <p:nvPr/>
        </p:nvSpPr>
        <p:spPr>
          <a:xfrm>
            <a:off x="226001" y="5855340"/>
            <a:ext cx="2895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1) </a:t>
            </a:r>
            <a:r>
              <a:rPr lang="it-IT" sz="1600" dirty="0"/>
              <a:t>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versatile and </a:t>
            </a:r>
            <a:r>
              <a:rPr lang="it-IT" sz="1600" dirty="0" err="1"/>
              <a:t>verified</a:t>
            </a:r>
            <a:r>
              <a:rPr lang="it-IT" sz="1600" dirty="0"/>
              <a:t> tools for the post-</a:t>
            </a:r>
            <a:r>
              <a:rPr lang="it-IT" sz="1600" dirty="0" err="1"/>
              <a:t>accelerator</a:t>
            </a:r>
            <a:r>
              <a:rPr lang="it-IT" sz="1600" dirty="0"/>
              <a:t> </a:t>
            </a:r>
            <a:r>
              <a:rPr lang="it-IT" sz="1600" dirty="0" err="1"/>
              <a:t>simulations</a:t>
            </a:r>
            <a:r>
              <a:rPr lang="it-IT" sz="1600" dirty="0"/>
              <a:t>?</a:t>
            </a:r>
          </a:p>
          <a:p>
            <a:endParaRPr lang="it-IT" sz="1600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677145FE-CD15-B1D6-3910-4E3BF9218ACF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3121545" y="6244904"/>
            <a:ext cx="1056317" cy="149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D0DC536-7D48-2E0D-D214-FCEF76526024}"/>
              </a:ext>
            </a:extLst>
          </p:cNvPr>
          <p:cNvCxnSpPr>
            <a:cxnSpLocks/>
          </p:cNvCxnSpPr>
          <p:nvPr/>
        </p:nvCxnSpPr>
        <p:spPr>
          <a:xfrm flipV="1">
            <a:off x="8618436" y="4891075"/>
            <a:ext cx="1323514" cy="747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595246C-7818-5D20-0C35-3E49DBE85A24}"/>
              </a:ext>
            </a:extLst>
          </p:cNvPr>
          <p:cNvSpPr txBox="1"/>
          <p:nvPr/>
        </p:nvSpPr>
        <p:spPr>
          <a:xfrm>
            <a:off x="9941950" y="4037790"/>
            <a:ext cx="2342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Journal (FLUKA+MCNP, more </a:t>
            </a:r>
            <a:r>
              <a:rPr lang="it-IT" sz="1600" dirty="0" err="1"/>
              <a:t>results</a:t>
            </a:r>
            <a:r>
              <a:rPr lang="it-IT" sz="1600" dirty="0"/>
              <a:t>, more </a:t>
            </a:r>
            <a:r>
              <a:rPr lang="it-IT" sz="1600" dirty="0" err="1"/>
              <a:t>context</a:t>
            </a:r>
            <a:r>
              <a:rPr lang="it-IT" sz="1600" dirty="0"/>
              <a:t>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0436378-D15C-89AA-629A-C58284993C0D}"/>
              </a:ext>
            </a:extLst>
          </p:cNvPr>
          <p:cNvSpPr txBox="1"/>
          <p:nvPr/>
        </p:nvSpPr>
        <p:spPr>
          <a:xfrm>
            <a:off x="91078" y="4523564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2) </a:t>
            </a:r>
            <a:r>
              <a:rPr lang="it-IT" sz="1600" dirty="0" err="1"/>
              <a:t>Why</a:t>
            </a:r>
            <a:r>
              <a:rPr lang="it-IT" sz="1600" dirty="0"/>
              <a:t> 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want</a:t>
            </a:r>
            <a:r>
              <a:rPr lang="it-IT" sz="1600" dirty="0"/>
              <a:t> to use a </a:t>
            </a:r>
            <a:r>
              <a:rPr lang="it-IT" sz="1600" dirty="0" err="1"/>
              <a:t>synchrotron</a:t>
            </a:r>
            <a:r>
              <a:rPr lang="it-IT" sz="1600" dirty="0"/>
              <a:t>? </a:t>
            </a:r>
            <a:r>
              <a:rPr lang="it-IT" sz="1600" dirty="0" err="1"/>
              <a:t>Need</a:t>
            </a:r>
            <a:r>
              <a:rPr lang="it-IT" sz="1600" dirty="0"/>
              <a:t> for quantitative </a:t>
            </a:r>
            <a:r>
              <a:rPr lang="it-IT" sz="1600" dirty="0" err="1"/>
              <a:t>justification</a:t>
            </a:r>
            <a:r>
              <a:rPr lang="it-IT" sz="1600" dirty="0"/>
              <a:t>!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CD9443C-6BE4-D788-6454-09E73B2C9A58}"/>
              </a:ext>
            </a:extLst>
          </p:cNvPr>
          <p:cNvCxnSpPr>
            <a:cxnSpLocks/>
          </p:cNvCxnSpPr>
          <p:nvPr/>
        </p:nvCxnSpPr>
        <p:spPr>
          <a:xfrm>
            <a:off x="2631989" y="4920660"/>
            <a:ext cx="1588814" cy="742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Cubo 28">
            <a:extLst>
              <a:ext uri="{FF2B5EF4-FFF2-40B4-BE49-F238E27FC236}">
                <a16:creationId xmlns:a16="http://schemas.microsoft.com/office/drawing/2014/main" id="{CC805960-1571-04A0-3687-66D28FA5C5F3}"/>
              </a:ext>
            </a:extLst>
          </p:cNvPr>
          <p:cNvSpPr/>
          <p:nvPr/>
        </p:nvSpPr>
        <p:spPr>
          <a:xfrm>
            <a:off x="6698961" y="2337253"/>
            <a:ext cx="1495758" cy="850713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k-</a:t>
            </a:r>
            <a:r>
              <a:rPr lang="it-IT" dirty="0" err="1"/>
              <a:t>eff</a:t>
            </a:r>
            <a:r>
              <a:rPr lang="it-IT" dirty="0"/>
              <a:t> </a:t>
            </a:r>
            <a:r>
              <a:rPr lang="it-IT" dirty="0" err="1"/>
              <a:t>limits</a:t>
            </a:r>
            <a:endParaRPr lang="it-IT" dirty="0"/>
          </a:p>
        </p:txBody>
      </p:sp>
      <p:sp>
        <p:nvSpPr>
          <p:cNvPr id="30" name="Cubo 29">
            <a:extLst>
              <a:ext uri="{FF2B5EF4-FFF2-40B4-BE49-F238E27FC236}">
                <a16:creationId xmlns:a16="http://schemas.microsoft.com/office/drawing/2014/main" id="{FFC27EB5-7C70-0B82-E271-620FF9358998}"/>
              </a:ext>
            </a:extLst>
          </p:cNvPr>
          <p:cNvSpPr/>
          <p:nvPr/>
        </p:nvSpPr>
        <p:spPr>
          <a:xfrm>
            <a:off x="2243113" y="1249437"/>
            <a:ext cx="4049486" cy="751114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Other</a:t>
            </a:r>
            <a:r>
              <a:rPr lang="it-IT" dirty="0"/>
              <a:t> designs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935041E-687F-DD2A-58A3-E6C5215D55FA}"/>
              </a:ext>
            </a:extLst>
          </p:cNvPr>
          <p:cNvSpPr txBox="1"/>
          <p:nvPr/>
        </p:nvSpPr>
        <p:spPr>
          <a:xfrm>
            <a:off x="143112" y="3141669"/>
            <a:ext cx="21000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PRELIMINARY</a:t>
            </a:r>
          </a:p>
          <a:p>
            <a:r>
              <a:rPr lang="it-IT" sz="1600" b="1" dirty="0"/>
              <a:t>3) </a:t>
            </a:r>
            <a:r>
              <a:rPr lang="it-IT" sz="1600" dirty="0"/>
              <a:t>A </a:t>
            </a:r>
            <a:r>
              <a:rPr lang="it-IT" sz="1600" dirty="0" err="1"/>
              <a:t>lot</a:t>
            </a:r>
            <a:r>
              <a:rPr lang="it-IT" sz="1600" dirty="0"/>
              <a:t> of case </a:t>
            </a:r>
            <a:r>
              <a:rPr lang="it-IT" sz="1600" dirty="0" err="1"/>
              <a:t>tested</a:t>
            </a:r>
            <a:r>
              <a:rPr lang="it-IT" sz="1600" dirty="0"/>
              <a:t>, a </a:t>
            </a:r>
            <a:r>
              <a:rPr lang="it-IT" sz="1600" dirty="0" err="1"/>
              <a:t>couple</a:t>
            </a:r>
            <a:r>
              <a:rPr lang="it-IT" sz="1600" dirty="0"/>
              <a:t> show </a:t>
            </a:r>
            <a:r>
              <a:rPr lang="it-IT" sz="1600" u="sng" dirty="0"/>
              <a:t>COP </a:t>
            </a:r>
            <a:r>
              <a:rPr lang="it-IT" sz="1600" u="sng" dirty="0" err="1"/>
              <a:t>around</a:t>
            </a:r>
            <a:r>
              <a:rPr lang="it-IT" sz="1600" u="sng" dirty="0"/>
              <a:t> 6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DF42B36-728F-5EA3-174E-EFB6B04F7EB9}"/>
              </a:ext>
            </a:extLst>
          </p:cNvPr>
          <p:cNvCxnSpPr>
            <a:cxnSpLocks/>
            <a:stCxn id="29" idx="2"/>
            <a:endCxn id="12" idx="5"/>
          </p:cNvCxnSpPr>
          <p:nvPr/>
        </p:nvCxnSpPr>
        <p:spPr>
          <a:xfrm flipH="1" flipV="1">
            <a:off x="6292599" y="2533439"/>
            <a:ext cx="406362" cy="335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83A185F-B388-9FFC-2F5F-9D63B29BD331}"/>
              </a:ext>
            </a:extLst>
          </p:cNvPr>
          <p:cNvCxnSpPr>
            <a:cxnSpLocks/>
            <a:stCxn id="29" idx="2"/>
          </p:cNvCxnSpPr>
          <p:nvPr/>
        </p:nvCxnSpPr>
        <p:spPr>
          <a:xfrm flipH="1" flipV="1">
            <a:off x="6373422" y="1754112"/>
            <a:ext cx="325539" cy="1114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795ECD43-31EB-1B3C-F6C4-4940E7E9DB37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6409785" y="2868949"/>
            <a:ext cx="289176" cy="91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4EE4F8D8-E8A5-13AC-1CDF-126D99222ED4}"/>
              </a:ext>
            </a:extLst>
          </p:cNvPr>
          <p:cNvSpPr/>
          <p:nvPr/>
        </p:nvSpPr>
        <p:spPr>
          <a:xfrm>
            <a:off x="9614039" y="4358776"/>
            <a:ext cx="291548" cy="2727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394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F8E02-F778-68E1-E0FE-28EBB85E8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5B3F8E-9681-A809-459E-CDAAA1521DEC}"/>
              </a:ext>
            </a:extLst>
          </p:cNvPr>
          <p:cNvSpPr txBox="1"/>
          <p:nvPr/>
        </p:nvSpPr>
        <p:spPr>
          <a:xfrm>
            <a:off x="255519" y="220777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Roadmap</a:t>
            </a:r>
          </a:p>
        </p:txBody>
      </p:sp>
      <p:sp>
        <p:nvSpPr>
          <p:cNvPr id="5" name="Cubo 4">
            <a:extLst>
              <a:ext uri="{FF2B5EF4-FFF2-40B4-BE49-F238E27FC236}">
                <a16:creationId xmlns:a16="http://schemas.microsoft.com/office/drawing/2014/main" id="{BEE6B809-B56E-8F15-75A8-B47441310B31}"/>
              </a:ext>
            </a:extLst>
          </p:cNvPr>
          <p:cNvSpPr/>
          <p:nvPr/>
        </p:nvSpPr>
        <p:spPr>
          <a:xfrm>
            <a:off x="4348679" y="5816894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OpenMC</a:t>
            </a:r>
            <a:r>
              <a:rPr lang="it-IT" dirty="0"/>
              <a:t> with MCNP and FLUKA</a:t>
            </a:r>
          </a:p>
        </p:txBody>
      </p:sp>
      <p:sp>
        <p:nvSpPr>
          <p:cNvPr id="8" name="Cubo 7">
            <a:extLst>
              <a:ext uri="{FF2B5EF4-FFF2-40B4-BE49-F238E27FC236}">
                <a16:creationId xmlns:a16="http://schemas.microsoft.com/office/drawing/2014/main" id="{E264CA4E-CE5A-2267-2D73-7BA253DA6C46}"/>
              </a:ext>
            </a:extLst>
          </p:cNvPr>
          <p:cNvSpPr/>
          <p:nvPr/>
        </p:nvSpPr>
        <p:spPr>
          <a:xfrm>
            <a:off x="4346163" y="5224333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Target </a:t>
            </a:r>
            <a:r>
              <a:rPr lang="it-IT" dirty="0" err="1"/>
              <a:t>optimization</a:t>
            </a:r>
            <a:r>
              <a:rPr lang="it-IT" dirty="0"/>
              <a:t> and </a:t>
            </a:r>
            <a:r>
              <a:rPr lang="it-IT" dirty="0" err="1"/>
              <a:t>justification</a:t>
            </a:r>
            <a:r>
              <a:rPr lang="it-IT" dirty="0"/>
              <a:t> for </a:t>
            </a:r>
            <a:r>
              <a:rPr lang="it-IT" dirty="0" err="1"/>
              <a:t>synchrotron</a:t>
            </a:r>
            <a:r>
              <a:rPr lang="it-IT" dirty="0"/>
              <a:t> </a:t>
            </a:r>
            <a:r>
              <a:rPr lang="it-IT" dirty="0" err="1"/>
              <a:t>usage</a:t>
            </a:r>
            <a:endParaRPr lang="it-IT" dirty="0"/>
          </a:p>
        </p:txBody>
      </p:sp>
      <p:sp>
        <p:nvSpPr>
          <p:cNvPr id="10" name="Cubo 9">
            <a:extLst>
              <a:ext uri="{FF2B5EF4-FFF2-40B4-BE49-F238E27FC236}">
                <a16:creationId xmlns:a16="http://schemas.microsoft.com/office/drawing/2014/main" id="{4EC6FDDF-1FB7-AA65-02BF-3269945A9D3D}"/>
              </a:ext>
            </a:extLst>
          </p:cNvPr>
          <p:cNvSpPr/>
          <p:nvPr/>
        </p:nvSpPr>
        <p:spPr>
          <a:xfrm>
            <a:off x="2243113" y="3345165"/>
            <a:ext cx="4049486" cy="751114"/>
          </a:xfrm>
          <a:prstGeom prst="cube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Subcritical</a:t>
            </a:r>
            <a:r>
              <a:rPr lang="it-IT" dirty="0"/>
              <a:t> </a:t>
            </a:r>
            <a:r>
              <a:rPr lang="it-IT" dirty="0" err="1"/>
              <a:t>reactor</a:t>
            </a:r>
            <a:r>
              <a:rPr lang="it-IT" dirty="0"/>
              <a:t> design (</a:t>
            </a:r>
            <a:r>
              <a:rPr lang="it-IT" dirty="0" err="1"/>
              <a:t>thermal</a:t>
            </a:r>
            <a:r>
              <a:rPr lang="it-IT" dirty="0"/>
              <a:t>)</a:t>
            </a:r>
          </a:p>
        </p:txBody>
      </p:sp>
      <p:sp>
        <p:nvSpPr>
          <p:cNvPr id="11" name="Cubo 10">
            <a:extLst>
              <a:ext uri="{FF2B5EF4-FFF2-40B4-BE49-F238E27FC236}">
                <a16:creationId xmlns:a16="http://schemas.microsoft.com/office/drawing/2014/main" id="{B882BD6B-9A0D-8FAF-3693-F823A3C7B3C1}"/>
              </a:ext>
            </a:extLst>
          </p:cNvPr>
          <p:cNvSpPr/>
          <p:nvPr/>
        </p:nvSpPr>
        <p:spPr>
          <a:xfrm>
            <a:off x="7589736" y="930389"/>
            <a:ext cx="4049486" cy="751114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applications</a:t>
            </a:r>
            <a:r>
              <a:rPr lang="it-IT" dirty="0"/>
              <a:t>: BNCT, etc..</a:t>
            </a:r>
          </a:p>
        </p:txBody>
      </p:sp>
      <p:sp>
        <p:nvSpPr>
          <p:cNvPr id="12" name="Cubo 11">
            <a:extLst>
              <a:ext uri="{FF2B5EF4-FFF2-40B4-BE49-F238E27FC236}">
                <a16:creationId xmlns:a16="http://schemas.microsoft.com/office/drawing/2014/main" id="{8A399EF0-1275-DA23-24BE-64BF27D3586D}"/>
              </a:ext>
            </a:extLst>
          </p:cNvPr>
          <p:cNvSpPr/>
          <p:nvPr/>
        </p:nvSpPr>
        <p:spPr>
          <a:xfrm>
            <a:off x="2243113" y="2251771"/>
            <a:ext cx="4049486" cy="751114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Subcritical</a:t>
            </a:r>
            <a:r>
              <a:rPr lang="it-IT" dirty="0"/>
              <a:t> </a:t>
            </a:r>
            <a:r>
              <a:rPr lang="it-IT" dirty="0" err="1"/>
              <a:t>reactor</a:t>
            </a:r>
            <a:r>
              <a:rPr lang="it-IT" dirty="0"/>
              <a:t> design (fast)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9ACC8306-9649-C5D4-D2C1-2CC983BEA291}"/>
              </a:ext>
            </a:extLst>
          </p:cNvPr>
          <p:cNvCxnSpPr>
            <a:cxnSpLocks/>
          </p:cNvCxnSpPr>
          <p:nvPr/>
        </p:nvCxnSpPr>
        <p:spPr>
          <a:xfrm>
            <a:off x="8485778" y="6244904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4093581-C5CB-6DA2-77EF-2FD3DCF6767B}"/>
              </a:ext>
            </a:extLst>
          </p:cNvPr>
          <p:cNvSpPr txBox="1"/>
          <p:nvPr/>
        </p:nvSpPr>
        <p:spPr>
          <a:xfrm>
            <a:off x="9481821" y="6105811"/>
            <a:ext cx="1466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PHYSOR 2026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8D862F9-46D5-D0D1-B624-37A119AF4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334" y="6105811"/>
            <a:ext cx="307292" cy="307292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D9F52506-EE78-112F-D1D0-682988E1770D}"/>
              </a:ext>
            </a:extLst>
          </p:cNvPr>
          <p:cNvCxnSpPr>
            <a:cxnSpLocks/>
          </p:cNvCxnSpPr>
          <p:nvPr/>
        </p:nvCxnSpPr>
        <p:spPr>
          <a:xfrm>
            <a:off x="8618436" y="5644146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62E23B-356A-235B-A58F-F0664E63E2F6}"/>
              </a:ext>
            </a:extLst>
          </p:cNvPr>
          <p:cNvSpPr txBox="1"/>
          <p:nvPr/>
        </p:nvSpPr>
        <p:spPr>
          <a:xfrm>
            <a:off x="9634658" y="5182481"/>
            <a:ext cx="2342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PHYSOR 2026 (</a:t>
            </a:r>
            <a:r>
              <a:rPr lang="it-IT" sz="1600" dirty="0" err="1"/>
              <a:t>only</a:t>
            </a:r>
            <a:r>
              <a:rPr lang="it-IT" sz="1600" dirty="0"/>
              <a:t> </a:t>
            </a:r>
            <a:r>
              <a:rPr lang="it-IT" sz="1600" dirty="0" err="1"/>
              <a:t>OpenMC</a:t>
            </a:r>
            <a:r>
              <a:rPr lang="it-IT" sz="1600" dirty="0"/>
              <a:t>)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781FF0D8-D46E-F6CF-8CBF-9AA1A3544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992" y="5714024"/>
            <a:ext cx="307292" cy="307292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2B78FD4A-45E6-77F1-3027-07D41DB7E9C5}"/>
              </a:ext>
            </a:extLst>
          </p:cNvPr>
          <p:cNvCxnSpPr>
            <a:cxnSpLocks/>
          </p:cNvCxnSpPr>
          <p:nvPr/>
        </p:nvCxnSpPr>
        <p:spPr>
          <a:xfrm flipV="1">
            <a:off x="6256236" y="2000551"/>
            <a:ext cx="3685714" cy="3076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7BBCB772-10A7-15F7-45F4-1E50534DA5D1}"/>
              </a:ext>
            </a:extLst>
          </p:cNvPr>
          <p:cNvCxnSpPr>
            <a:cxnSpLocks/>
          </p:cNvCxnSpPr>
          <p:nvPr/>
        </p:nvCxnSpPr>
        <p:spPr>
          <a:xfrm flipH="1" flipV="1">
            <a:off x="4966138" y="4256690"/>
            <a:ext cx="1290098" cy="820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B43F2EA-D0CE-20E2-8CC3-6986E73AE538}"/>
              </a:ext>
            </a:extLst>
          </p:cNvPr>
          <p:cNvCxnSpPr>
            <a:cxnSpLocks/>
          </p:cNvCxnSpPr>
          <p:nvPr/>
        </p:nvCxnSpPr>
        <p:spPr>
          <a:xfrm flipV="1">
            <a:off x="8618436" y="4891075"/>
            <a:ext cx="1323514" cy="747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93BB9EB-7DDD-6270-A9CF-40E0CAAA7610}"/>
              </a:ext>
            </a:extLst>
          </p:cNvPr>
          <p:cNvSpPr txBox="1"/>
          <p:nvPr/>
        </p:nvSpPr>
        <p:spPr>
          <a:xfrm>
            <a:off x="9941950" y="4037790"/>
            <a:ext cx="2342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600" dirty="0"/>
          </a:p>
          <a:p>
            <a:r>
              <a:rPr lang="it-IT" sz="1600" dirty="0"/>
              <a:t>Journal (FLUKA+MCNP, more </a:t>
            </a:r>
            <a:r>
              <a:rPr lang="it-IT" sz="1600" dirty="0" err="1"/>
              <a:t>results</a:t>
            </a:r>
            <a:r>
              <a:rPr lang="it-IT" sz="1600" dirty="0"/>
              <a:t>, more </a:t>
            </a:r>
            <a:r>
              <a:rPr lang="it-IT" sz="1600" dirty="0" err="1"/>
              <a:t>context</a:t>
            </a:r>
            <a:r>
              <a:rPr lang="it-IT" sz="1600" dirty="0"/>
              <a:t>)</a:t>
            </a:r>
          </a:p>
        </p:txBody>
      </p:sp>
      <p:sp>
        <p:nvSpPr>
          <p:cNvPr id="29" name="Cubo 28">
            <a:extLst>
              <a:ext uri="{FF2B5EF4-FFF2-40B4-BE49-F238E27FC236}">
                <a16:creationId xmlns:a16="http://schemas.microsoft.com/office/drawing/2014/main" id="{88F987BD-14BF-41BE-BCE2-1D2820338BE4}"/>
              </a:ext>
            </a:extLst>
          </p:cNvPr>
          <p:cNvSpPr/>
          <p:nvPr/>
        </p:nvSpPr>
        <p:spPr>
          <a:xfrm>
            <a:off x="6698961" y="2337253"/>
            <a:ext cx="1495758" cy="850713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k-</a:t>
            </a:r>
            <a:r>
              <a:rPr lang="it-IT" dirty="0" err="1"/>
              <a:t>eff</a:t>
            </a:r>
            <a:r>
              <a:rPr lang="it-IT" dirty="0"/>
              <a:t> </a:t>
            </a:r>
            <a:r>
              <a:rPr lang="it-IT" dirty="0" err="1"/>
              <a:t>limits</a:t>
            </a:r>
            <a:endParaRPr lang="it-IT" dirty="0"/>
          </a:p>
        </p:txBody>
      </p:sp>
      <p:sp>
        <p:nvSpPr>
          <p:cNvPr id="30" name="Cubo 29">
            <a:extLst>
              <a:ext uri="{FF2B5EF4-FFF2-40B4-BE49-F238E27FC236}">
                <a16:creationId xmlns:a16="http://schemas.microsoft.com/office/drawing/2014/main" id="{876D7649-BAAC-E29D-41FD-8299898044F0}"/>
              </a:ext>
            </a:extLst>
          </p:cNvPr>
          <p:cNvSpPr/>
          <p:nvPr/>
        </p:nvSpPr>
        <p:spPr>
          <a:xfrm>
            <a:off x="2243113" y="1249437"/>
            <a:ext cx="4049486" cy="751114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Other</a:t>
            </a:r>
            <a:r>
              <a:rPr lang="it-IT" dirty="0"/>
              <a:t> designs 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023C159-5370-7F65-1D93-D91C80B49BED}"/>
              </a:ext>
            </a:extLst>
          </p:cNvPr>
          <p:cNvSpPr txBox="1"/>
          <p:nvPr/>
        </p:nvSpPr>
        <p:spPr>
          <a:xfrm>
            <a:off x="171841" y="4238598"/>
            <a:ext cx="36857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Next steps:</a:t>
            </a:r>
          </a:p>
          <a:p>
            <a:pPr marL="285750" indent="-285750">
              <a:buFontTx/>
              <a:buChar char="-"/>
            </a:pPr>
            <a:r>
              <a:rPr lang="it-IT" sz="1600" dirty="0" err="1"/>
              <a:t>Finalization</a:t>
            </a:r>
            <a:r>
              <a:rPr lang="it-IT" sz="1600" dirty="0"/>
              <a:t> of the </a:t>
            </a:r>
            <a:r>
              <a:rPr lang="it-IT" sz="1600" dirty="0" err="1"/>
              <a:t>thermal</a:t>
            </a:r>
            <a:r>
              <a:rPr lang="it-IT" sz="1600" dirty="0"/>
              <a:t> ADS design (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coolant</a:t>
            </a:r>
            <a:r>
              <a:rPr lang="it-IT" sz="1600" dirty="0"/>
              <a:t> and </a:t>
            </a:r>
            <a:r>
              <a:rPr lang="it-IT" sz="1600" dirty="0" err="1"/>
              <a:t>fuel</a:t>
            </a:r>
            <a:r>
              <a:rPr lang="it-IT" sz="1600" dirty="0"/>
              <a:t> </a:t>
            </a:r>
            <a:r>
              <a:rPr lang="it-IT" sz="1600" dirty="0" err="1"/>
              <a:t>tested</a:t>
            </a:r>
            <a:r>
              <a:rPr lang="it-IT" sz="1600" dirty="0"/>
              <a:t>: some </a:t>
            </a:r>
            <a:r>
              <a:rPr lang="it-IT" sz="1600" dirty="0" err="1"/>
              <a:t>cases</a:t>
            </a:r>
            <a:r>
              <a:rPr lang="it-IT" sz="1600" dirty="0"/>
              <a:t> </a:t>
            </a:r>
            <a:r>
              <a:rPr lang="it-IT" sz="1600" dirty="0" err="1"/>
              <a:t>showed</a:t>
            </a:r>
            <a:r>
              <a:rPr lang="it-IT" sz="1600" dirty="0"/>
              <a:t> a COP </a:t>
            </a:r>
            <a:r>
              <a:rPr lang="it-IT" sz="1600" dirty="0" err="1"/>
              <a:t>around</a:t>
            </a:r>
            <a:r>
              <a:rPr lang="it-IT" sz="1600" dirty="0"/>
              <a:t> 6) in </a:t>
            </a:r>
            <a:r>
              <a:rPr lang="it-IT" sz="1600" dirty="0" err="1"/>
              <a:t>stationary</a:t>
            </a:r>
            <a:r>
              <a:rPr lang="it-IT" sz="1600" dirty="0"/>
              <a:t> </a:t>
            </a:r>
            <a:r>
              <a:rPr lang="it-IT" sz="1600" dirty="0" err="1"/>
              <a:t>condition</a:t>
            </a:r>
            <a:endParaRPr lang="it-IT" sz="1600" dirty="0"/>
          </a:p>
          <a:p>
            <a:pPr marL="285750" indent="-285750">
              <a:buFontTx/>
              <a:buChar char="-"/>
            </a:pPr>
            <a:r>
              <a:rPr lang="it-IT" sz="1600" dirty="0"/>
              <a:t>For </a:t>
            </a:r>
            <a:r>
              <a:rPr lang="it-IT" sz="1600" dirty="0" err="1"/>
              <a:t>how</a:t>
            </a:r>
            <a:r>
              <a:rPr lang="it-IT" sz="1600" dirty="0"/>
              <a:t> </a:t>
            </a:r>
            <a:r>
              <a:rPr lang="it-IT" sz="1600" dirty="0" err="1"/>
              <a:t>much</a:t>
            </a:r>
            <a:r>
              <a:rPr lang="it-IT" sz="1600" dirty="0"/>
              <a:t> time the </a:t>
            </a:r>
            <a:r>
              <a:rPr lang="it-IT" sz="1600" dirty="0" err="1"/>
              <a:t>thermal</a:t>
            </a:r>
            <a:r>
              <a:rPr lang="it-IT" sz="1600" dirty="0"/>
              <a:t> ADS </a:t>
            </a:r>
            <a:r>
              <a:rPr lang="it-IT" sz="1600" dirty="0" err="1"/>
              <a:t>may</a:t>
            </a:r>
            <a:r>
              <a:rPr lang="it-IT" sz="1600" dirty="0"/>
              <a:t> operate </a:t>
            </a:r>
            <a:r>
              <a:rPr lang="it-IT" sz="1600" dirty="0" err="1"/>
              <a:t>withoout</a:t>
            </a:r>
            <a:r>
              <a:rPr lang="it-IT" sz="1600" dirty="0"/>
              <a:t> </a:t>
            </a:r>
            <a:r>
              <a:rPr lang="it-IT" sz="1600" dirty="0" err="1"/>
              <a:t>refuelling</a:t>
            </a:r>
            <a:r>
              <a:rPr lang="it-IT" sz="1600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Evaluation of </a:t>
            </a:r>
            <a:r>
              <a:rPr lang="it-IT" sz="1600" dirty="0" err="1"/>
              <a:t>transient</a:t>
            </a:r>
            <a:r>
              <a:rPr lang="it-IT" sz="1600" dirty="0"/>
              <a:t> </a:t>
            </a:r>
            <a:r>
              <a:rPr lang="it-IT" sz="1600" dirty="0" err="1"/>
              <a:t>accidental</a:t>
            </a:r>
            <a:r>
              <a:rPr lang="it-IT" sz="1600" dirty="0"/>
              <a:t> </a:t>
            </a:r>
            <a:r>
              <a:rPr lang="it-IT" sz="1600" dirty="0" err="1"/>
              <a:t>scenarios</a:t>
            </a:r>
            <a:endParaRPr lang="it-IT" sz="1600" dirty="0"/>
          </a:p>
          <a:p>
            <a:pPr marL="285750" indent="-285750">
              <a:buFontTx/>
              <a:buChar char="-"/>
            </a:pPr>
            <a:r>
              <a:rPr lang="it-IT" sz="1600" dirty="0"/>
              <a:t>…</a:t>
            </a:r>
          </a:p>
          <a:p>
            <a:pPr marL="285750" indent="-285750">
              <a:buFontTx/>
              <a:buChar char="-"/>
            </a:pPr>
            <a:endParaRPr lang="it-IT" sz="1600" dirty="0"/>
          </a:p>
          <a:p>
            <a:pPr marL="285750" indent="-285750">
              <a:buFontTx/>
              <a:buChar char="-"/>
            </a:pPr>
            <a:endParaRPr lang="it-IT" sz="1600" dirty="0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9762000F-E2FE-02D9-4D90-296908B3CB3C}"/>
              </a:ext>
            </a:extLst>
          </p:cNvPr>
          <p:cNvCxnSpPr>
            <a:cxnSpLocks/>
            <a:stCxn id="29" idx="2"/>
            <a:endCxn id="12" idx="5"/>
          </p:cNvCxnSpPr>
          <p:nvPr/>
        </p:nvCxnSpPr>
        <p:spPr>
          <a:xfrm flipH="1" flipV="1">
            <a:off x="6292599" y="2533439"/>
            <a:ext cx="406362" cy="3355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A69A025F-676C-65C3-1405-B6BFEC621DA8}"/>
              </a:ext>
            </a:extLst>
          </p:cNvPr>
          <p:cNvCxnSpPr>
            <a:cxnSpLocks/>
            <a:stCxn id="29" idx="2"/>
          </p:cNvCxnSpPr>
          <p:nvPr/>
        </p:nvCxnSpPr>
        <p:spPr>
          <a:xfrm flipH="1" flipV="1">
            <a:off x="6373422" y="1754112"/>
            <a:ext cx="325539" cy="1114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DE6E4E19-24C6-997A-4D8C-AB2720BE0C0F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6409785" y="2868949"/>
            <a:ext cx="289176" cy="91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e 38">
            <a:extLst>
              <a:ext uri="{FF2B5EF4-FFF2-40B4-BE49-F238E27FC236}">
                <a16:creationId xmlns:a16="http://schemas.microsoft.com/office/drawing/2014/main" id="{8CB59309-3C1E-9C5C-E3CC-5FC88FA8A568}"/>
              </a:ext>
            </a:extLst>
          </p:cNvPr>
          <p:cNvSpPr/>
          <p:nvPr/>
        </p:nvSpPr>
        <p:spPr>
          <a:xfrm>
            <a:off x="9614039" y="4358776"/>
            <a:ext cx="291548" cy="27272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709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5C6BA-8E41-BD65-6CD9-9503520D9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BE89674-C576-B861-7E25-7AFC1E11D63F}"/>
              </a:ext>
            </a:extLst>
          </p:cNvPr>
          <p:cNvSpPr txBox="1"/>
          <p:nvPr/>
        </p:nvSpPr>
        <p:spPr>
          <a:xfrm>
            <a:off x="315785" y="4069824"/>
            <a:ext cx="1156042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err="1"/>
              <a:t>Polimi</a:t>
            </a:r>
            <a:r>
              <a:rPr lang="it-IT" sz="2800" b="1" dirty="0"/>
              <a:t> </a:t>
            </a:r>
            <a:r>
              <a:rPr lang="it-IT" sz="2800" b="1" dirty="0" err="1"/>
              <a:t>manpower</a:t>
            </a:r>
            <a:endParaRPr lang="it-IT" sz="2800" b="1" dirty="0"/>
          </a:p>
          <a:p>
            <a:endParaRPr lang="it-IT" sz="2800" b="1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  <a:p>
            <a:endParaRPr lang="it-IT" dirty="0"/>
          </a:p>
          <a:p>
            <a:endParaRPr lang="it-IT" sz="18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250DC65-8167-8368-0BFC-DF13086E96CD}"/>
              </a:ext>
            </a:extLst>
          </p:cNvPr>
          <p:cNvSpPr/>
          <p:nvPr/>
        </p:nvSpPr>
        <p:spPr>
          <a:xfrm>
            <a:off x="342814" y="4830846"/>
            <a:ext cx="3200400" cy="6978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E7AC2A-4D9A-9BC0-DAB2-7329145EB4B2}"/>
              </a:ext>
            </a:extLst>
          </p:cNvPr>
          <p:cNvSpPr txBox="1"/>
          <p:nvPr/>
        </p:nvSpPr>
        <p:spPr>
          <a:xfrm>
            <a:off x="451098" y="5010484"/>
            <a:ext cx="335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Antonio Cammi</a:t>
            </a:r>
            <a:r>
              <a:rPr lang="it-IT" sz="1600" dirty="0"/>
              <a:t> – Full Professor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FD2965E6-45C3-FE2A-70DA-DBCFA77ACCC6}"/>
              </a:ext>
            </a:extLst>
          </p:cNvPr>
          <p:cNvSpPr/>
          <p:nvPr/>
        </p:nvSpPr>
        <p:spPr>
          <a:xfrm>
            <a:off x="342814" y="5642096"/>
            <a:ext cx="3200400" cy="697831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90F45E0-2A80-DB7F-1845-808BE8C1B52F}"/>
              </a:ext>
            </a:extLst>
          </p:cNvPr>
          <p:cNvSpPr txBox="1"/>
          <p:nvPr/>
        </p:nvSpPr>
        <p:spPr>
          <a:xfrm>
            <a:off x="475162" y="5818101"/>
            <a:ext cx="335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Carolina Introini</a:t>
            </a:r>
            <a:r>
              <a:rPr lang="it-IT" sz="1600" dirty="0"/>
              <a:t> – Postdoc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442F1A9-9035-97BB-EF2B-BFBED495D5F0}"/>
              </a:ext>
            </a:extLst>
          </p:cNvPr>
          <p:cNvSpPr/>
          <p:nvPr/>
        </p:nvSpPr>
        <p:spPr>
          <a:xfrm>
            <a:off x="4045684" y="4830846"/>
            <a:ext cx="3504045" cy="1509081"/>
          </a:xfrm>
          <a:prstGeom prst="rect">
            <a:avLst/>
          </a:prstGeom>
          <a:solidFill>
            <a:schemeClr val="bg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9B5A60-C167-7C95-C66C-4D6C5BDCA5A7}"/>
              </a:ext>
            </a:extLst>
          </p:cNvPr>
          <p:cNvSpPr txBox="1"/>
          <p:nvPr/>
        </p:nvSpPr>
        <p:spPr>
          <a:xfrm>
            <a:off x="4194816" y="5010484"/>
            <a:ext cx="32168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Lorenzo Loi </a:t>
            </a:r>
            <a:r>
              <a:rPr lang="it-IT" sz="1600" dirty="0"/>
              <a:t>– 3° </a:t>
            </a:r>
            <a:r>
              <a:rPr lang="it-IT" sz="1600" dirty="0" err="1"/>
              <a:t>year</a:t>
            </a:r>
            <a:r>
              <a:rPr lang="it-IT" sz="1600" dirty="0"/>
              <a:t> PhD </a:t>
            </a:r>
          </a:p>
          <a:p>
            <a:endParaRPr lang="it-IT" sz="1600" dirty="0"/>
          </a:p>
          <a:p>
            <a:endParaRPr lang="it-IT" sz="1600" b="1" dirty="0"/>
          </a:p>
          <a:p>
            <a:r>
              <a:rPr lang="it-IT" sz="1600" b="1" dirty="0"/>
              <a:t>Andrea Missaglia </a:t>
            </a:r>
            <a:r>
              <a:rPr lang="it-IT" sz="1600" dirty="0"/>
              <a:t> - 3° </a:t>
            </a:r>
            <a:r>
              <a:rPr lang="it-IT" sz="1600" dirty="0" err="1"/>
              <a:t>year</a:t>
            </a:r>
            <a:r>
              <a:rPr lang="it-IT" sz="1600" dirty="0"/>
              <a:t> PhD</a:t>
            </a:r>
            <a:endParaRPr lang="it-IT" sz="1600" b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8E9453C-9DD6-F0F0-1863-29209D0D93E0}"/>
              </a:ext>
            </a:extLst>
          </p:cNvPr>
          <p:cNvSpPr/>
          <p:nvPr/>
        </p:nvSpPr>
        <p:spPr>
          <a:xfrm>
            <a:off x="7955947" y="4830845"/>
            <a:ext cx="3504045" cy="1509081"/>
          </a:xfrm>
          <a:prstGeom prst="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38AE810-7CE3-FC30-4923-C03D72E22CE7}"/>
              </a:ext>
            </a:extLst>
          </p:cNvPr>
          <p:cNvSpPr txBox="1"/>
          <p:nvPr/>
        </p:nvSpPr>
        <p:spPr>
          <a:xfrm>
            <a:off x="8054850" y="5010484"/>
            <a:ext cx="32168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Arianna Iorio </a:t>
            </a:r>
            <a:r>
              <a:rPr lang="it-IT" sz="1600" dirty="0"/>
              <a:t>– </a:t>
            </a:r>
            <a:r>
              <a:rPr lang="it-IT" sz="1600" dirty="0" err="1"/>
              <a:t>MSc</a:t>
            </a:r>
            <a:r>
              <a:rPr lang="it-IT" sz="1600" dirty="0"/>
              <a:t> </a:t>
            </a:r>
            <a:r>
              <a:rPr lang="it-IT" sz="1600" dirty="0" err="1"/>
              <a:t>student</a:t>
            </a:r>
            <a:endParaRPr lang="it-IT" sz="1600" dirty="0"/>
          </a:p>
          <a:p>
            <a:endParaRPr lang="it-IT" sz="1600" dirty="0"/>
          </a:p>
          <a:p>
            <a:endParaRPr lang="it-IT" sz="1600" dirty="0"/>
          </a:p>
          <a:p>
            <a:r>
              <a:rPr lang="it-IT" sz="1600" b="1" dirty="0"/>
              <a:t>Riccardo Bossi </a:t>
            </a:r>
            <a:r>
              <a:rPr lang="it-IT" sz="1600" dirty="0"/>
              <a:t> - </a:t>
            </a:r>
            <a:r>
              <a:rPr lang="it-IT" sz="1600" dirty="0" err="1"/>
              <a:t>MSc</a:t>
            </a:r>
            <a:r>
              <a:rPr lang="it-IT" sz="1600" dirty="0"/>
              <a:t> </a:t>
            </a:r>
            <a:r>
              <a:rPr lang="it-IT" sz="1600" dirty="0" err="1"/>
              <a:t>student</a:t>
            </a:r>
            <a:endParaRPr lang="it-IT" sz="1600" b="1" dirty="0"/>
          </a:p>
        </p:txBody>
      </p:sp>
      <p:pic>
        <p:nvPicPr>
          <p:cNvPr id="15" name="Immagine 14" descr="Immagine che contiene edificio, cielo, Beni immobili, facciata&#10;&#10;Descrizione generata automaticamente">
            <a:extLst>
              <a:ext uri="{FF2B5EF4-FFF2-40B4-BE49-F238E27FC236}">
                <a16:creationId xmlns:a16="http://schemas.microsoft.com/office/drawing/2014/main" id="{5B413D18-AC31-EE18-8A6F-779E04B3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"/>
            <a:ext cx="121920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0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05F2A-29E3-F118-30BD-792A16BCF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9F67AB9-3436-B28D-D0B2-333A14FE9591}"/>
              </a:ext>
            </a:extLst>
          </p:cNvPr>
          <p:cNvSpPr txBox="1"/>
          <p:nvPr/>
        </p:nvSpPr>
        <p:spPr>
          <a:xfrm>
            <a:off x="255519" y="220777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Roadmap</a:t>
            </a:r>
          </a:p>
        </p:txBody>
      </p:sp>
      <p:sp>
        <p:nvSpPr>
          <p:cNvPr id="5" name="Cubo 4">
            <a:extLst>
              <a:ext uri="{FF2B5EF4-FFF2-40B4-BE49-F238E27FC236}">
                <a16:creationId xmlns:a16="http://schemas.microsoft.com/office/drawing/2014/main" id="{036F9887-9EEF-2E6D-C55C-5DEDA441017E}"/>
              </a:ext>
            </a:extLst>
          </p:cNvPr>
          <p:cNvSpPr/>
          <p:nvPr/>
        </p:nvSpPr>
        <p:spPr>
          <a:xfrm>
            <a:off x="4348679" y="5816894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OpenMC</a:t>
            </a:r>
            <a:r>
              <a:rPr lang="it-IT" dirty="0"/>
              <a:t> with MCNP and FLUKA</a:t>
            </a:r>
          </a:p>
        </p:txBody>
      </p:sp>
      <p:sp>
        <p:nvSpPr>
          <p:cNvPr id="10" name="Cubo 9">
            <a:extLst>
              <a:ext uri="{FF2B5EF4-FFF2-40B4-BE49-F238E27FC236}">
                <a16:creationId xmlns:a16="http://schemas.microsoft.com/office/drawing/2014/main" id="{C889A9F7-8D58-15E5-75B2-E0BC5C5C281C}"/>
              </a:ext>
            </a:extLst>
          </p:cNvPr>
          <p:cNvSpPr/>
          <p:nvPr/>
        </p:nvSpPr>
        <p:spPr>
          <a:xfrm>
            <a:off x="2243113" y="3345165"/>
            <a:ext cx="4049486" cy="751114"/>
          </a:xfrm>
          <a:prstGeom prst="cube">
            <a:avLst/>
          </a:prstGeom>
          <a:solidFill>
            <a:srgbClr val="FF9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Subcritical</a:t>
            </a:r>
            <a:r>
              <a:rPr lang="it-IT" dirty="0"/>
              <a:t> </a:t>
            </a:r>
            <a:r>
              <a:rPr lang="it-IT" dirty="0" err="1"/>
              <a:t>reactor</a:t>
            </a:r>
            <a:r>
              <a:rPr lang="it-IT" dirty="0"/>
              <a:t> design (</a:t>
            </a:r>
            <a:r>
              <a:rPr lang="it-IT" dirty="0" err="1"/>
              <a:t>thermal</a:t>
            </a:r>
            <a:r>
              <a:rPr lang="it-IT" dirty="0"/>
              <a:t>)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E479342-D1BC-EA49-0DBA-936B1EF2DEF9}"/>
              </a:ext>
            </a:extLst>
          </p:cNvPr>
          <p:cNvCxnSpPr>
            <a:cxnSpLocks/>
          </p:cNvCxnSpPr>
          <p:nvPr/>
        </p:nvCxnSpPr>
        <p:spPr>
          <a:xfrm>
            <a:off x="8485778" y="6244904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570058D-0FDB-0044-4C6D-A27255BD6C32}"/>
              </a:ext>
            </a:extLst>
          </p:cNvPr>
          <p:cNvSpPr txBox="1"/>
          <p:nvPr/>
        </p:nvSpPr>
        <p:spPr>
          <a:xfrm>
            <a:off x="9481821" y="6105811"/>
            <a:ext cx="1466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PHYSOR 2026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0F429760-54EA-663C-5BB4-7B251C11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334" y="6105811"/>
            <a:ext cx="307292" cy="30729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A445CAA-C440-C9BA-DFE1-1F23018F3226}"/>
              </a:ext>
            </a:extLst>
          </p:cNvPr>
          <p:cNvSpPr txBox="1"/>
          <p:nvPr/>
        </p:nvSpPr>
        <p:spPr>
          <a:xfrm>
            <a:off x="226001" y="5855340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/>
              <a:t>1) </a:t>
            </a:r>
            <a:r>
              <a:rPr lang="it-IT" sz="1600" dirty="0"/>
              <a:t>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versatile and </a:t>
            </a:r>
            <a:r>
              <a:rPr lang="it-IT" sz="1600" dirty="0" err="1"/>
              <a:t>verified</a:t>
            </a:r>
            <a:r>
              <a:rPr lang="it-IT" sz="1600" dirty="0"/>
              <a:t> tools for the post-</a:t>
            </a:r>
            <a:r>
              <a:rPr lang="it-IT" sz="1600" dirty="0" err="1"/>
              <a:t>accelerator</a:t>
            </a:r>
            <a:r>
              <a:rPr lang="it-IT" sz="1600" dirty="0"/>
              <a:t> </a:t>
            </a:r>
            <a:r>
              <a:rPr lang="it-IT" sz="1600" dirty="0" err="1"/>
              <a:t>simulations</a:t>
            </a:r>
            <a:r>
              <a:rPr lang="it-IT" sz="1600" dirty="0"/>
              <a:t>?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8B67645F-1A24-7503-8ED3-DAD69AA09A6D}"/>
              </a:ext>
            </a:extLst>
          </p:cNvPr>
          <p:cNvCxnSpPr>
            <a:cxnSpLocks/>
          </p:cNvCxnSpPr>
          <p:nvPr/>
        </p:nvCxnSpPr>
        <p:spPr>
          <a:xfrm>
            <a:off x="2956956" y="6244904"/>
            <a:ext cx="12209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F4B6723-D4EF-0FB6-380D-F64022D7BABB}"/>
              </a:ext>
            </a:extLst>
          </p:cNvPr>
          <p:cNvSpPr txBox="1"/>
          <p:nvPr/>
        </p:nvSpPr>
        <p:spPr>
          <a:xfrm>
            <a:off x="7457704" y="1620085"/>
            <a:ext cx="45286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First </a:t>
            </a:r>
            <a:r>
              <a:rPr lang="it-IT" sz="2400" dirty="0" err="1"/>
              <a:t>attempt</a:t>
            </a:r>
            <a:r>
              <a:rPr lang="it-IT" sz="2400" dirty="0"/>
              <a:t>: </a:t>
            </a:r>
            <a:r>
              <a:rPr lang="it-IT" sz="2400" dirty="0" err="1"/>
              <a:t>too</a:t>
            </a:r>
            <a:r>
              <a:rPr lang="it-IT" sz="2400" dirty="0"/>
              <a:t> </a:t>
            </a:r>
            <a:r>
              <a:rPr lang="it-IT" sz="2400" dirty="0" err="1"/>
              <a:t>early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>
                <a:sym typeface="Wingdings" pitchFamily="2" charset="2"/>
              </a:rPr>
              <a:t> In </a:t>
            </a:r>
            <a:r>
              <a:rPr lang="it-IT" sz="2400" dirty="0" err="1">
                <a:sym typeface="Wingdings" pitchFamily="2" charset="2"/>
              </a:rPr>
              <a:t>these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dirty="0" err="1">
                <a:sym typeface="Wingdings" pitchFamily="2" charset="2"/>
              </a:rPr>
              <a:t>months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dirty="0" err="1">
                <a:sym typeface="Wingdings" pitchFamily="2" charset="2"/>
              </a:rPr>
              <a:t>we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dirty="0" err="1">
                <a:sym typeface="Wingdings" pitchFamily="2" charset="2"/>
              </a:rPr>
              <a:t>aimed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dirty="0" err="1">
                <a:sym typeface="Wingdings" pitchFamily="2" charset="2"/>
              </a:rPr>
              <a:t>at</a:t>
            </a:r>
            <a:r>
              <a:rPr lang="it-IT" sz="2400" dirty="0">
                <a:sym typeface="Wingdings" pitchFamily="2" charset="2"/>
              </a:rPr>
              <a:t> a </a:t>
            </a:r>
            <a:r>
              <a:rPr lang="it-IT" sz="2400" dirty="0" err="1">
                <a:sym typeface="Wingdings" pitchFamily="2" charset="2"/>
              </a:rPr>
              <a:t>solid</a:t>
            </a:r>
            <a:r>
              <a:rPr lang="it-IT" sz="2400" dirty="0">
                <a:sym typeface="Wingdings" pitchFamily="2" charset="2"/>
              </a:rPr>
              <a:t> </a:t>
            </a:r>
            <a:r>
              <a:rPr lang="it-IT" sz="2400" u="sng" dirty="0" err="1">
                <a:sym typeface="Wingdings" pitchFamily="2" charset="2"/>
              </a:rPr>
              <a:t>foundation</a:t>
            </a:r>
            <a:r>
              <a:rPr lang="it-IT" sz="2400" u="sng" dirty="0">
                <a:sym typeface="Wingdings" pitchFamily="2" charset="2"/>
              </a:rPr>
              <a:t> </a:t>
            </a:r>
            <a:r>
              <a:rPr lang="it-IT" sz="2400" dirty="0">
                <a:sym typeface="Wingdings" pitchFamily="2" charset="2"/>
              </a:rPr>
              <a:t>of the </a:t>
            </a:r>
            <a:r>
              <a:rPr lang="it-IT" sz="2400" dirty="0" err="1">
                <a:sym typeface="Wingdings" pitchFamily="2" charset="2"/>
              </a:rPr>
              <a:t>problem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18335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02DE04DF-DCA2-3949-6ABC-654E0A1250C7}"/>
              </a:ext>
            </a:extLst>
          </p:cNvPr>
          <p:cNvGraphicFramePr>
            <a:graphicFrameLocks noGrp="1"/>
          </p:cNvGraphicFramePr>
          <p:nvPr/>
        </p:nvGraphicFramePr>
        <p:xfrm>
          <a:off x="127594" y="1168676"/>
          <a:ext cx="8761573" cy="5189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3548">
                  <a:extLst>
                    <a:ext uri="{9D8B030D-6E8A-4147-A177-3AD203B41FA5}">
                      <a16:colId xmlns:a16="http://schemas.microsoft.com/office/drawing/2014/main" val="403075907"/>
                    </a:ext>
                  </a:extLst>
                </a:gridCol>
                <a:gridCol w="1381417">
                  <a:extLst>
                    <a:ext uri="{9D8B030D-6E8A-4147-A177-3AD203B41FA5}">
                      <a16:colId xmlns:a16="http://schemas.microsoft.com/office/drawing/2014/main" val="427149644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34628246"/>
                    </a:ext>
                  </a:extLst>
                </a:gridCol>
                <a:gridCol w="1633928">
                  <a:extLst>
                    <a:ext uri="{9D8B030D-6E8A-4147-A177-3AD203B41FA5}">
                      <a16:colId xmlns:a16="http://schemas.microsoft.com/office/drawing/2014/main" val="2606239576"/>
                    </a:ext>
                  </a:extLst>
                </a:gridCol>
                <a:gridCol w="1703880">
                  <a:extLst>
                    <a:ext uri="{9D8B030D-6E8A-4147-A177-3AD203B41FA5}">
                      <a16:colId xmlns:a16="http://schemas.microsoft.com/office/drawing/2014/main" val="1305038183"/>
                    </a:ext>
                  </a:extLst>
                </a:gridCol>
              </a:tblGrid>
              <a:tr h="95323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Eigenvalue</a:t>
                      </a:r>
                      <a:r>
                        <a:rPr lang="it-IT" dirty="0"/>
                        <a:t> mode (</a:t>
                      </a:r>
                      <a:r>
                        <a:rPr lang="it-IT" dirty="0" err="1"/>
                        <a:t>keff</a:t>
                      </a:r>
                      <a:r>
                        <a:rPr lang="it-IT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Fixed</a:t>
                      </a:r>
                      <a:r>
                        <a:rPr lang="it-IT" dirty="0"/>
                        <a:t> source mode (power)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With </a:t>
                      </a:r>
                      <a:r>
                        <a:rPr lang="it-IT" dirty="0" err="1"/>
                        <a:t>Photonuclear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Possible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improvements</a:t>
                      </a:r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7734612"/>
                  </a:ext>
                </a:extLst>
              </a:tr>
              <a:tr h="102818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071183"/>
                  </a:ext>
                </a:extLst>
              </a:tr>
              <a:tr h="1069512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732349"/>
                  </a:ext>
                </a:extLst>
              </a:tr>
              <a:tr h="1069512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2069160"/>
                  </a:ext>
                </a:extLst>
              </a:tr>
              <a:tr h="1069512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7255389"/>
                  </a:ext>
                </a:extLst>
              </a:tr>
            </a:tbl>
          </a:graphicData>
        </a:graphic>
      </p:graphicFrame>
      <p:pic>
        <p:nvPicPr>
          <p:cNvPr id="3" name="Immagine 2">
            <a:extLst>
              <a:ext uri="{FF2B5EF4-FFF2-40B4-BE49-F238E27FC236}">
                <a16:creationId xmlns:a16="http://schemas.microsoft.com/office/drawing/2014/main" id="{59352885-0AE5-08B4-C2EF-900E156E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60" t="18963" r="18571" b="24161"/>
          <a:stretch/>
        </p:blipFill>
        <p:spPr>
          <a:xfrm>
            <a:off x="194871" y="2200092"/>
            <a:ext cx="2016353" cy="85182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6507D77-369A-97FD-57AE-ADF7C309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71" y="3149328"/>
            <a:ext cx="2016353" cy="11083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2C44AD7-98FF-5C2C-6597-2BA6B4700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1" y="4451931"/>
            <a:ext cx="2016353" cy="7323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46F768A-715F-1387-BD3C-1E24E75C7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71" y="5403477"/>
            <a:ext cx="2016353" cy="840400"/>
          </a:xfrm>
          <a:prstGeom prst="rect">
            <a:avLst/>
          </a:prstGeom>
        </p:spPr>
      </p:pic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245A4A6E-F96A-7593-70A4-8020EE275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49881" y="2393100"/>
            <a:ext cx="519401" cy="519401"/>
          </a:xfrm>
          <a:prstGeom prst="rect">
            <a:avLst/>
          </a:prstGeom>
        </p:spPr>
      </p:pic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A05E317B-ADB3-1AD4-D7B0-AC9D413C3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3575" y="2453060"/>
            <a:ext cx="519401" cy="519401"/>
          </a:xfrm>
          <a:prstGeom prst="rect">
            <a:avLst/>
          </a:prstGeom>
        </p:spPr>
      </p:pic>
      <p:pic>
        <p:nvPicPr>
          <p:cNvPr id="9" name="Elemento grafico 8" descr="Segno di spunta con riempimento a tinta unita">
            <a:extLst>
              <a:ext uri="{FF2B5EF4-FFF2-40B4-BE49-F238E27FC236}">
                <a16:creationId xmlns:a16="http://schemas.microsoft.com/office/drawing/2014/main" id="{7ABDC82E-05A5-EC4E-7886-0B264832D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12142" y="2453060"/>
            <a:ext cx="519401" cy="51940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DCB9A0-B046-E227-8FA9-735EDCF00215}"/>
              </a:ext>
            </a:extLst>
          </p:cNvPr>
          <p:cNvSpPr txBox="1"/>
          <p:nvPr/>
        </p:nvSpPr>
        <p:spPr>
          <a:xfrm>
            <a:off x="2800798" y="5567566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accent4"/>
                </a:solidFill>
              </a:rPr>
              <a:t>X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008383-5D24-3A35-679D-5A546763E1BF}"/>
              </a:ext>
            </a:extLst>
          </p:cNvPr>
          <p:cNvSpPr txBox="1"/>
          <p:nvPr/>
        </p:nvSpPr>
        <p:spPr>
          <a:xfrm>
            <a:off x="6060085" y="3440296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accent4"/>
                </a:solidFill>
              </a:rPr>
              <a:t>X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D76221-5911-3D9D-9D31-82399B0B1651}"/>
              </a:ext>
            </a:extLst>
          </p:cNvPr>
          <p:cNvSpPr txBox="1"/>
          <p:nvPr/>
        </p:nvSpPr>
        <p:spPr>
          <a:xfrm>
            <a:off x="6060085" y="4511891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accent4"/>
                </a:solidFill>
              </a:rPr>
              <a:t>X</a:t>
            </a:r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13" name="Elemento grafico 12" descr="Segno di spunta con riempimento a tinta unita">
            <a:extLst>
              <a:ext uri="{FF2B5EF4-FFF2-40B4-BE49-F238E27FC236}">
                <a16:creationId xmlns:a16="http://schemas.microsoft.com/office/drawing/2014/main" id="{13548D84-564B-4450-D2EE-F1BF4204C6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3575" y="3563910"/>
            <a:ext cx="519401" cy="519401"/>
          </a:xfrm>
          <a:prstGeom prst="rect">
            <a:avLst/>
          </a:prstGeom>
        </p:spPr>
      </p:pic>
      <p:pic>
        <p:nvPicPr>
          <p:cNvPr id="14" name="Elemento grafico 13" descr="Segno di spunta con riempimento a tinta unita">
            <a:extLst>
              <a:ext uri="{FF2B5EF4-FFF2-40B4-BE49-F238E27FC236}">
                <a16:creationId xmlns:a16="http://schemas.microsoft.com/office/drawing/2014/main" id="{28950A3E-4096-BB4D-5798-126A8309C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8040" y="3475922"/>
            <a:ext cx="519401" cy="519401"/>
          </a:xfrm>
          <a:prstGeom prst="rect">
            <a:avLst/>
          </a:prstGeom>
        </p:spPr>
      </p:pic>
      <p:pic>
        <p:nvPicPr>
          <p:cNvPr id="15" name="Elemento grafico 14" descr="Segno di spunta con riempimento a tinta unita">
            <a:extLst>
              <a:ext uri="{FF2B5EF4-FFF2-40B4-BE49-F238E27FC236}">
                <a16:creationId xmlns:a16="http://schemas.microsoft.com/office/drawing/2014/main" id="{32DB70F4-5FFF-2E76-B514-29AC60549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8040" y="4578861"/>
            <a:ext cx="519401" cy="519401"/>
          </a:xfrm>
          <a:prstGeom prst="rect">
            <a:avLst/>
          </a:prstGeom>
        </p:spPr>
      </p:pic>
      <p:pic>
        <p:nvPicPr>
          <p:cNvPr id="16" name="Elemento grafico 15" descr="Segno di spunta con riempimento a tinta unita">
            <a:extLst>
              <a:ext uri="{FF2B5EF4-FFF2-40B4-BE49-F238E27FC236}">
                <a16:creationId xmlns:a16="http://schemas.microsoft.com/office/drawing/2014/main" id="{1FEBB6B0-8CEF-1C94-A3F4-1949863D63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3575" y="4575355"/>
            <a:ext cx="519401" cy="51940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7D91133-7C1D-E671-AA94-7D71ED03DEB7}"/>
              </a:ext>
            </a:extLst>
          </p:cNvPr>
          <p:cNvSpPr txBox="1"/>
          <p:nvPr/>
        </p:nvSpPr>
        <p:spPr>
          <a:xfrm>
            <a:off x="7725543" y="3440296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>
                <a:solidFill>
                  <a:schemeClr val="accent4"/>
                </a:solidFill>
              </a:rPr>
              <a:t>X</a:t>
            </a:r>
            <a:endParaRPr lang="it-IT" dirty="0">
              <a:solidFill>
                <a:schemeClr val="accent4"/>
              </a:solidFill>
            </a:endParaRPr>
          </a:p>
        </p:txBody>
      </p:sp>
      <p:pic>
        <p:nvPicPr>
          <p:cNvPr id="18" name="Elemento grafico 17" descr="Segno di spunta con riempimento a tinta unita">
            <a:extLst>
              <a:ext uri="{FF2B5EF4-FFF2-40B4-BE49-F238E27FC236}">
                <a16:creationId xmlns:a16="http://schemas.microsoft.com/office/drawing/2014/main" id="{7DC0A68E-F42A-3CA7-37BD-E37DFF8F2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7599" y="4575354"/>
            <a:ext cx="519401" cy="519401"/>
          </a:xfrm>
          <a:prstGeom prst="rect">
            <a:avLst/>
          </a:prstGeom>
        </p:spPr>
      </p:pic>
      <p:pic>
        <p:nvPicPr>
          <p:cNvPr id="19" name="Elemento grafico 18" descr="Segno di spunta con riempimento a tinta unita">
            <a:extLst>
              <a:ext uri="{FF2B5EF4-FFF2-40B4-BE49-F238E27FC236}">
                <a16:creationId xmlns:a16="http://schemas.microsoft.com/office/drawing/2014/main" id="{138EC205-3475-0F09-9875-3248F604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7475" y="5623936"/>
            <a:ext cx="519401" cy="519401"/>
          </a:xfrm>
          <a:prstGeom prst="rect">
            <a:avLst/>
          </a:prstGeom>
        </p:spPr>
      </p:pic>
      <p:pic>
        <p:nvPicPr>
          <p:cNvPr id="20" name="Elemento grafico 19" descr="Segno di spunta con riempimento a tinta unita">
            <a:extLst>
              <a:ext uri="{FF2B5EF4-FFF2-40B4-BE49-F238E27FC236}">
                <a16:creationId xmlns:a16="http://schemas.microsoft.com/office/drawing/2014/main" id="{67CB5B4C-D820-4372-305F-075150FD10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07514" y="5621307"/>
            <a:ext cx="519401" cy="519401"/>
          </a:xfrm>
          <a:prstGeom prst="rect">
            <a:avLst/>
          </a:prstGeom>
        </p:spPr>
      </p:pic>
      <p:pic>
        <p:nvPicPr>
          <p:cNvPr id="21" name="Elemento grafico 20" descr="Segno di spunta con riempimento a tinta unita">
            <a:extLst>
              <a:ext uri="{FF2B5EF4-FFF2-40B4-BE49-F238E27FC236}">
                <a16:creationId xmlns:a16="http://schemas.microsoft.com/office/drawing/2014/main" id="{B5D6AEDA-4F4E-B435-7247-F3D9B89D3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7599" y="5616049"/>
            <a:ext cx="519401" cy="519401"/>
          </a:xfrm>
          <a:prstGeom prst="rect">
            <a:avLst/>
          </a:prstGeom>
        </p:spPr>
      </p:pic>
      <p:pic>
        <p:nvPicPr>
          <p:cNvPr id="22" name="Immagine 2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E10BB13-9267-8445-F4C5-32BF45845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285" y="5390300"/>
            <a:ext cx="3087712" cy="1460857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539F3AAA-C2E3-ED5A-A014-10C16C6B84E5}"/>
              </a:ext>
            </a:extLst>
          </p:cNvPr>
          <p:cNvGrpSpPr/>
          <p:nvPr/>
        </p:nvGrpSpPr>
        <p:grpSpPr>
          <a:xfrm>
            <a:off x="8209438" y="1679171"/>
            <a:ext cx="1080650" cy="3139258"/>
            <a:chOff x="8329358" y="1679171"/>
            <a:chExt cx="1080650" cy="3139258"/>
          </a:xfrm>
        </p:grpSpPr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71868DAB-FC03-D297-B6CD-02CB50A367EC}"/>
                </a:ext>
              </a:extLst>
            </p:cNvPr>
            <p:cNvCxnSpPr/>
            <p:nvPr/>
          </p:nvCxnSpPr>
          <p:spPr>
            <a:xfrm>
              <a:off x="8329358" y="4818104"/>
              <a:ext cx="748145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08F88E26-384E-C071-9E5A-9597123E8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6880" y="1679171"/>
              <a:ext cx="0" cy="313925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ttore 2 25">
              <a:extLst>
                <a:ext uri="{FF2B5EF4-FFF2-40B4-BE49-F238E27FC236}">
                  <a16:creationId xmlns:a16="http://schemas.microsoft.com/office/drawing/2014/main" id="{FCEFA338-7E76-0538-ED9D-389419B94777}"/>
                </a:ext>
              </a:extLst>
            </p:cNvPr>
            <p:cNvCxnSpPr/>
            <p:nvPr/>
          </p:nvCxnSpPr>
          <p:spPr>
            <a:xfrm>
              <a:off x="9076880" y="1679171"/>
              <a:ext cx="333128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8571FC61-9D7A-D770-972D-90B3D0076432}"/>
              </a:ext>
            </a:extLst>
          </p:cNvPr>
          <p:cNvGrpSpPr/>
          <p:nvPr/>
        </p:nvGrpSpPr>
        <p:grpSpPr>
          <a:xfrm>
            <a:off x="8382963" y="4069354"/>
            <a:ext cx="927154" cy="1754320"/>
            <a:chOff x="8329358" y="1679171"/>
            <a:chExt cx="1080650" cy="3139258"/>
          </a:xfrm>
        </p:grpSpPr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0B68A6DE-EBF5-D8B6-6464-5FB06F29FA52}"/>
                </a:ext>
              </a:extLst>
            </p:cNvPr>
            <p:cNvCxnSpPr/>
            <p:nvPr/>
          </p:nvCxnSpPr>
          <p:spPr>
            <a:xfrm>
              <a:off x="8329358" y="4818104"/>
              <a:ext cx="74814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C2734588-FB26-1060-812A-352CC40E27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76880" y="1679171"/>
              <a:ext cx="0" cy="313925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ttore 2 29">
              <a:extLst>
                <a:ext uri="{FF2B5EF4-FFF2-40B4-BE49-F238E27FC236}">
                  <a16:creationId xmlns:a16="http://schemas.microsoft.com/office/drawing/2014/main" id="{9ADA82ED-24DD-B92C-D522-5D94E5816179}"/>
                </a:ext>
              </a:extLst>
            </p:cNvPr>
            <p:cNvCxnSpPr/>
            <p:nvPr/>
          </p:nvCxnSpPr>
          <p:spPr>
            <a:xfrm>
              <a:off x="9076880" y="1679171"/>
              <a:ext cx="333128" cy="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ED6BFC7-53DC-D404-A562-2794D8498F10}"/>
              </a:ext>
            </a:extLst>
          </p:cNvPr>
          <p:cNvSpPr txBox="1"/>
          <p:nvPr/>
        </p:nvSpPr>
        <p:spPr>
          <a:xfrm>
            <a:off x="9287725" y="3128450"/>
            <a:ext cx="2859819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chemeClr val="accent6"/>
                </a:solidFill>
              </a:rPr>
              <a:t>Modified</a:t>
            </a:r>
            <a:r>
              <a:rPr lang="it-IT" sz="1600" dirty="0">
                <a:solidFill>
                  <a:schemeClr val="accent6"/>
                </a:solidFill>
              </a:rPr>
              <a:t> FLUKA </a:t>
            </a:r>
            <a:r>
              <a:rPr lang="it-IT" sz="1600" dirty="0" err="1">
                <a:solidFill>
                  <a:schemeClr val="accent6"/>
                </a:solidFill>
              </a:rPr>
              <a:t>version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that</a:t>
            </a:r>
            <a:r>
              <a:rPr lang="it-IT" sz="1600" dirty="0">
                <a:solidFill>
                  <a:schemeClr val="accent6"/>
                </a:solidFill>
              </a:rPr>
              <a:t> accounts for </a:t>
            </a:r>
            <a:r>
              <a:rPr lang="it-IT" sz="1600" dirty="0" err="1">
                <a:solidFill>
                  <a:schemeClr val="accent6"/>
                </a:solidFill>
              </a:rPr>
              <a:t>keff</a:t>
            </a:r>
            <a:r>
              <a:rPr lang="it-IT" sz="1600" dirty="0">
                <a:solidFill>
                  <a:schemeClr val="accent6"/>
                </a:solidFill>
              </a:rPr>
              <a:t>: </a:t>
            </a:r>
            <a:r>
              <a:rPr lang="it-IT" sz="1600" dirty="0" err="1">
                <a:solidFill>
                  <a:schemeClr val="accent6"/>
                </a:solidFill>
              </a:rPr>
              <a:t>FLUKeff</a:t>
            </a:r>
            <a:r>
              <a:rPr lang="it-IT" sz="1600" dirty="0">
                <a:solidFill>
                  <a:schemeClr val="accent6"/>
                </a:solidFill>
              </a:rPr>
              <a:t>, </a:t>
            </a:r>
            <a:r>
              <a:rPr lang="it-IT" sz="1600" dirty="0" err="1">
                <a:solidFill>
                  <a:schemeClr val="accent6"/>
                </a:solidFill>
              </a:rPr>
              <a:t>developed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at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Polimi</a:t>
            </a:r>
            <a:r>
              <a:rPr lang="it-IT" sz="1600" dirty="0">
                <a:solidFill>
                  <a:schemeClr val="accent6"/>
                </a:solidFill>
              </a:rPr>
              <a:t> in 2023. </a:t>
            </a:r>
            <a:r>
              <a:rPr lang="it-IT" sz="1600" dirty="0" err="1">
                <a:solidFill>
                  <a:schemeClr val="accent6"/>
                </a:solidFill>
              </a:rPr>
              <a:t>We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have</a:t>
            </a:r>
            <a:r>
              <a:rPr lang="it-IT" sz="1600" dirty="0">
                <a:solidFill>
                  <a:schemeClr val="accent6"/>
                </a:solidFill>
              </a:rPr>
              <a:t> the source code and </a:t>
            </a:r>
            <a:r>
              <a:rPr lang="it-IT" sz="1600" dirty="0" err="1">
                <a:solidFill>
                  <a:schemeClr val="accent6"/>
                </a:solidFill>
              </a:rPr>
              <a:t>parallel</a:t>
            </a:r>
            <a:r>
              <a:rPr lang="it-IT" sz="1600" dirty="0">
                <a:solidFill>
                  <a:schemeClr val="accent6"/>
                </a:solidFill>
              </a:rPr>
              <a:t> </a:t>
            </a:r>
            <a:r>
              <a:rPr lang="it-IT" sz="1600" dirty="0" err="1">
                <a:solidFill>
                  <a:schemeClr val="accent6"/>
                </a:solidFill>
              </a:rPr>
              <a:t>calculations</a:t>
            </a:r>
            <a:r>
              <a:rPr lang="it-IT" sz="1600" dirty="0">
                <a:solidFill>
                  <a:schemeClr val="accent6"/>
                </a:solidFill>
              </a:rPr>
              <a:t> are </a:t>
            </a:r>
            <a:r>
              <a:rPr lang="it-IT" sz="1600" dirty="0" err="1">
                <a:solidFill>
                  <a:schemeClr val="accent6"/>
                </a:solidFill>
              </a:rPr>
              <a:t>planned</a:t>
            </a:r>
            <a:endParaRPr lang="it-IT" sz="1600" dirty="0">
              <a:solidFill>
                <a:schemeClr val="accent6"/>
              </a:solidFill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29327B5-43CE-74E0-C254-27C87AFF8749}"/>
              </a:ext>
            </a:extLst>
          </p:cNvPr>
          <p:cNvSpPr txBox="1"/>
          <p:nvPr/>
        </p:nvSpPr>
        <p:spPr>
          <a:xfrm>
            <a:off x="9279388" y="1034321"/>
            <a:ext cx="2868118" cy="15696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7030A0"/>
                </a:solidFill>
              </a:rPr>
              <a:t>Branch</a:t>
            </a:r>
            <a:r>
              <a:rPr lang="it-IT" sz="1600" dirty="0">
                <a:solidFill>
                  <a:srgbClr val="7030A0"/>
                </a:solidFill>
              </a:rPr>
              <a:t> under </a:t>
            </a:r>
            <a:r>
              <a:rPr lang="it-IT" sz="1600" dirty="0" err="1">
                <a:solidFill>
                  <a:srgbClr val="7030A0"/>
                </a:solidFill>
              </a:rPr>
              <a:t>development</a:t>
            </a:r>
            <a:r>
              <a:rPr lang="it-IT" sz="1600" dirty="0">
                <a:solidFill>
                  <a:srgbClr val="7030A0"/>
                </a:solidFill>
              </a:rPr>
              <a:t> by a user on </a:t>
            </a:r>
            <a:r>
              <a:rPr lang="it-IT" sz="1600" dirty="0" err="1">
                <a:solidFill>
                  <a:srgbClr val="7030A0"/>
                </a:solidFill>
              </a:rPr>
              <a:t>Github</a:t>
            </a:r>
            <a:r>
              <a:rPr lang="it-IT" sz="1600" dirty="0">
                <a:solidFill>
                  <a:srgbClr val="7030A0"/>
                </a:solidFill>
              </a:rPr>
              <a:t> (@</a:t>
            </a:r>
            <a:r>
              <a:rPr lang="it-IT" sz="1600" dirty="0" err="1">
                <a:solidFill>
                  <a:srgbClr val="7030A0"/>
                </a:solidFill>
              </a:rPr>
              <a:t>GuySten</a:t>
            </a:r>
            <a:r>
              <a:rPr lang="it-IT" sz="1600" dirty="0">
                <a:solidFill>
                  <a:srgbClr val="7030A0"/>
                </a:solidFill>
              </a:rPr>
              <a:t>). The </a:t>
            </a:r>
            <a:r>
              <a:rPr lang="it-IT" sz="1600" dirty="0" err="1">
                <a:solidFill>
                  <a:srgbClr val="7030A0"/>
                </a:solidFill>
              </a:rPr>
              <a:t>branch</a:t>
            </a:r>
            <a:r>
              <a:rPr lang="it-IT" sz="1600" dirty="0">
                <a:solidFill>
                  <a:srgbClr val="7030A0"/>
                </a:solidFill>
              </a:rPr>
              <a:t> </a:t>
            </a:r>
            <a:r>
              <a:rPr lang="it-IT" sz="1600" dirty="0" err="1">
                <a:solidFill>
                  <a:srgbClr val="7030A0"/>
                </a:solidFill>
              </a:rPr>
              <a:t>is</a:t>
            </a:r>
            <a:r>
              <a:rPr lang="it-IT" sz="1600" dirty="0">
                <a:solidFill>
                  <a:srgbClr val="7030A0"/>
                </a:solidFill>
              </a:rPr>
              <a:t> </a:t>
            </a:r>
            <a:r>
              <a:rPr lang="it-IT" sz="1600" dirty="0" err="1">
                <a:solidFill>
                  <a:srgbClr val="7030A0"/>
                </a:solidFill>
              </a:rPr>
              <a:t>available</a:t>
            </a:r>
            <a:r>
              <a:rPr lang="it-IT" sz="1600" dirty="0">
                <a:solidFill>
                  <a:srgbClr val="7030A0"/>
                </a:solidFill>
              </a:rPr>
              <a:t> and </a:t>
            </a:r>
            <a:r>
              <a:rPr lang="it-IT" sz="1600" dirty="0" err="1">
                <a:solidFill>
                  <a:srgbClr val="7030A0"/>
                </a:solidFill>
              </a:rPr>
              <a:t>we</a:t>
            </a:r>
            <a:r>
              <a:rPr lang="it-IT" sz="1600" dirty="0">
                <a:solidFill>
                  <a:srgbClr val="7030A0"/>
                </a:solidFill>
              </a:rPr>
              <a:t> made a </a:t>
            </a:r>
            <a:r>
              <a:rPr lang="it-IT" sz="1600" b="1" u="sng" dirty="0" err="1">
                <a:solidFill>
                  <a:srgbClr val="7030A0"/>
                </a:solidFill>
              </a:rPr>
              <a:t>preliminary</a:t>
            </a:r>
            <a:r>
              <a:rPr lang="it-IT" sz="1600" dirty="0">
                <a:solidFill>
                  <a:srgbClr val="7030A0"/>
                </a:solidFill>
              </a:rPr>
              <a:t> </a:t>
            </a:r>
            <a:r>
              <a:rPr lang="it-IT" sz="1600" dirty="0" err="1">
                <a:solidFill>
                  <a:srgbClr val="7030A0"/>
                </a:solidFill>
              </a:rPr>
              <a:t>verification</a:t>
            </a:r>
            <a:r>
              <a:rPr lang="it-IT" sz="1600" dirty="0">
                <a:solidFill>
                  <a:srgbClr val="7030A0"/>
                </a:solidFill>
              </a:rPr>
              <a:t> with </a:t>
            </a:r>
            <a:r>
              <a:rPr lang="it-IT" sz="1600" dirty="0" err="1">
                <a:solidFill>
                  <a:srgbClr val="7030A0"/>
                </a:solidFill>
              </a:rPr>
              <a:t>this</a:t>
            </a:r>
            <a:r>
              <a:rPr lang="it-IT" sz="1600" dirty="0">
                <a:solidFill>
                  <a:srgbClr val="7030A0"/>
                </a:solidFill>
              </a:rPr>
              <a:t> new </a:t>
            </a:r>
            <a:r>
              <a:rPr lang="it-IT" sz="1600" dirty="0" err="1">
                <a:solidFill>
                  <a:srgbClr val="7030A0"/>
                </a:solidFill>
              </a:rPr>
              <a:t>OpenMC</a:t>
            </a:r>
            <a:r>
              <a:rPr lang="it-IT" sz="1600" dirty="0">
                <a:solidFill>
                  <a:srgbClr val="7030A0"/>
                </a:solidFill>
              </a:rPr>
              <a:t> </a:t>
            </a:r>
            <a:r>
              <a:rPr lang="it-IT" sz="1600" dirty="0" err="1">
                <a:solidFill>
                  <a:srgbClr val="7030A0"/>
                </a:solidFill>
              </a:rPr>
              <a:t>version</a:t>
            </a:r>
            <a:endParaRPr lang="it-IT" sz="1600" dirty="0">
              <a:solidFill>
                <a:srgbClr val="7030A0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8DD44D65-0634-467F-54BC-B81B5ADF108A}"/>
              </a:ext>
            </a:extLst>
          </p:cNvPr>
          <p:cNvSpPr txBox="1"/>
          <p:nvPr/>
        </p:nvSpPr>
        <p:spPr>
          <a:xfrm>
            <a:off x="255519" y="220777"/>
            <a:ext cx="659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Post-</a:t>
            </a:r>
            <a:r>
              <a:rPr lang="it-IT" sz="2800" b="1" dirty="0" err="1"/>
              <a:t>accelerator</a:t>
            </a:r>
            <a:r>
              <a:rPr lang="it-IT" sz="2800" b="1" dirty="0"/>
              <a:t> </a:t>
            </a:r>
            <a:r>
              <a:rPr lang="it-IT" sz="2800" b="1" dirty="0" err="1"/>
              <a:t>simulation</a:t>
            </a:r>
            <a:r>
              <a:rPr lang="it-IT" sz="2800" b="1" dirty="0"/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71596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CA4F3-B780-2B76-8270-76F9DCB0C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o 4">
            <a:extLst>
              <a:ext uri="{FF2B5EF4-FFF2-40B4-BE49-F238E27FC236}">
                <a16:creationId xmlns:a16="http://schemas.microsoft.com/office/drawing/2014/main" id="{B1E9FDAA-A743-CEAC-10D9-8639AADCB69E}"/>
              </a:ext>
            </a:extLst>
          </p:cNvPr>
          <p:cNvSpPr/>
          <p:nvPr/>
        </p:nvSpPr>
        <p:spPr>
          <a:xfrm>
            <a:off x="3907141" y="145459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OpenMC</a:t>
            </a:r>
            <a:r>
              <a:rPr lang="it-IT" dirty="0"/>
              <a:t> with MCNP and FLUKA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DF7A322-12B7-3A02-DF03-898E4FC5CD75}"/>
              </a:ext>
            </a:extLst>
          </p:cNvPr>
          <p:cNvCxnSpPr>
            <a:cxnSpLocks/>
          </p:cNvCxnSpPr>
          <p:nvPr/>
        </p:nvCxnSpPr>
        <p:spPr>
          <a:xfrm>
            <a:off x="8153097" y="539714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039E8C1-1BBF-4509-E296-1368CEDFC9E4}"/>
              </a:ext>
            </a:extLst>
          </p:cNvPr>
          <p:cNvSpPr txBox="1"/>
          <p:nvPr/>
        </p:nvSpPr>
        <p:spPr>
          <a:xfrm>
            <a:off x="9285841" y="404413"/>
            <a:ext cx="1466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PHYSOR 2026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E2D33E5-7E0C-14D3-AED7-A0B79EFC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034" y="435675"/>
            <a:ext cx="307292" cy="30729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8EA977-A64D-9AC8-BBA6-5FBA13A693E7}"/>
              </a:ext>
            </a:extLst>
          </p:cNvPr>
          <p:cNvSpPr txBox="1"/>
          <p:nvPr/>
        </p:nvSpPr>
        <p:spPr>
          <a:xfrm>
            <a:off x="140796" y="15819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</a:t>
            </a:r>
            <a:r>
              <a:rPr lang="it-IT" sz="1600" dirty="0" err="1"/>
              <a:t>faster</a:t>
            </a:r>
            <a:r>
              <a:rPr lang="it-IT" sz="1600" dirty="0"/>
              <a:t> and </a:t>
            </a:r>
            <a:r>
              <a:rPr lang="it-IT" sz="1600" dirty="0" err="1"/>
              <a:t>verified</a:t>
            </a:r>
            <a:r>
              <a:rPr lang="it-IT" sz="1600" dirty="0"/>
              <a:t> tools for the post-</a:t>
            </a:r>
            <a:r>
              <a:rPr lang="it-IT" sz="1600" dirty="0" err="1"/>
              <a:t>accelerator</a:t>
            </a:r>
            <a:r>
              <a:rPr lang="it-IT" sz="1600" dirty="0"/>
              <a:t> </a:t>
            </a:r>
            <a:r>
              <a:rPr lang="it-IT" sz="1600" dirty="0" err="1"/>
              <a:t>simulations</a:t>
            </a:r>
            <a:r>
              <a:rPr lang="it-IT" sz="1600" dirty="0"/>
              <a:t>?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1C35084-27DB-DD13-481A-5A0EAC71C3D2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036340" y="573691"/>
            <a:ext cx="761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76270AE5-D2E1-5D1E-253A-082F970ED56A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Cilindro 27">
            <a:extLst>
              <a:ext uri="{FF2B5EF4-FFF2-40B4-BE49-F238E27FC236}">
                <a16:creationId xmlns:a16="http://schemas.microsoft.com/office/drawing/2014/main" id="{37ACA297-000B-F4FA-AF7E-E282DC0CF471}"/>
              </a:ext>
            </a:extLst>
          </p:cNvPr>
          <p:cNvSpPr/>
          <p:nvPr/>
        </p:nvSpPr>
        <p:spPr>
          <a:xfrm rot="16200000">
            <a:off x="6622347" y="-2708432"/>
            <a:ext cx="176856" cy="9321464"/>
          </a:xfrm>
          <a:prstGeom prst="can">
            <a:avLst>
              <a:gd name="adj" fmla="val 391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453EE1F0-408D-F90A-0596-0008710D9E79}"/>
              </a:ext>
            </a:extLst>
          </p:cNvPr>
          <p:cNvCxnSpPr>
            <a:cxnSpLocks/>
          </p:cNvCxnSpPr>
          <p:nvPr/>
        </p:nvCxnSpPr>
        <p:spPr>
          <a:xfrm>
            <a:off x="669147" y="1937565"/>
            <a:ext cx="9443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7E79378-3A36-8EE0-C1DF-148BCB005A19}"/>
              </a:ext>
            </a:extLst>
          </p:cNvPr>
          <p:cNvSpPr txBox="1"/>
          <p:nvPr/>
        </p:nvSpPr>
        <p:spPr>
          <a:xfrm>
            <a:off x="255502" y="1245481"/>
            <a:ext cx="1639251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b="0" i="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monoenergetic</a:t>
            </a:r>
            <a:endParaRPr lang="it-IT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b="0" i="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photons</a:t>
            </a:r>
            <a:endParaRPr lang="it-IT" b="0" i="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68DFFE18-7AA9-C252-E7D9-AFE073623A44}"/>
              </a:ext>
            </a:extLst>
          </p:cNvPr>
          <p:cNvCxnSpPr>
            <a:cxnSpLocks/>
          </p:cNvCxnSpPr>
          <p:nvPr/>
        </p:nvCxnSpPr>
        <p:spPr>
          <a:xfrm flipV="1">
            <a:off x="2724445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99C2CAA-FCBF-ADF6-A2D1-ABF9C90C231D}"/>
              </a:ext>
            </a:extLst>
          </p:cNvPr>
          <p:cNvCxnSpPr>
            <a:cxnSpLocks/>
          </p:cNvCxnSpPr>
          <p:nvPr/>
        </p:nvCxnSpPr>
        <p:spPr>
          <a:xfrm flipV="1">
            <a:off x="2796104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2034696E-7263-80D4-6CB6-CED0DDCDEE6F}"/>
              </a:ext>
            </a:extLst>
          </p:cNvPr>
          <p:cNvCxnSpPr>
            <a:cxnSpLocks/>
          </p:cNvCxnSpPr>
          <p:nvPr/>
        </p:nvCxnSpPr>
        <p:spPr>
          <a:xfrm>
            <a:off x="2861997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32011E88-A924-24AA-DC39-42B2B633E48E}"/>
              </a:ext>
            </a:extLst>
          </p:cNvPr>
          <p:cNvCxnSpPr>
            <a:cxnSpLocks/>
          </p:cNvCxnSpPr>
          <p:nvPr/>
        </p:nvCxnSpPr>
        <p:spPr>
          <a:xfrm>
            <a:off x="2804509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6FD1D132-90FD-34FE-5833-5A42ACBCC788}"/>
              </a:ext>
            </a:extLst>
          </p:cNvPr>
          <p:cNvCxnSpPr>
            <a:cxnSpLocks/>
          </p:cNvCxnSpPr>
          <p:nvPr/>
        </p:nvCxnSpPr>
        <p:spPr>
          <a:xfrm>
            <a:off x="2720620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8876488F-61BE-D83D-91C9-48213588228C}"/>
              </a:ext>
            </a:extLst>
          </p:cNvPr>
          <p:cNvCxnSpPr>
            <a:cxnSpLocks/>
          </p:cNvCxnSpPr>
          <p:nvPr/>
        </p:nvCxnSpPr>
        <p:spPr>
          <a:xfrm flipH="1">
            <a:off x="2327677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B3447B68-D817-24D6-9B35-EDD73D2406A2}"/>
              </a:ext>
            </a:extLst>
          </p:cNvPr>
          <p:cNvCxnSpPr>
            <a:cxnSpLocks/>
          </p:cNvCxnSpPr>
          <p:nvPr/>
        </p:nvCxnSpPr>
        <p:spPr>
          <a:xfrm flipH="1" flipV="1">
            <a:off x="2355298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58AB835-B404-0598-0839-D2E9D396273B}"/>
              </a:ext>
            </a:extLst>
          </p:cNvPr>
          <p:cNvSpPr txBox="1"/>
          <p:nvPr/>
        </p:nvSpPr>
        <p:spPr>
          <a:xfrm>
            <a:off x="3669969" y="1467168"/>
            <a:ext cx="1407886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photoneutrons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2CBEB289-E099-EC37-2911-7635E927CC9F}"/>
              </a:ext>
            </a:extLst>
          </p:cNvPr>
          <p:cNvCxnSpPr>
            <a:cxnSpLocks/>
          </p:cNvCxnSpPr>
          <p:nvPr/>
        </p:nvCxnSpPr>
        <p:spPr>
          <a:xfrm flipV="1">
            <a:off x="5776145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B5790A0B-CE97-BD47-491A-24AD727E2053}"/>
              </a:ext>
            </a:extLst>
          </p:cNvPr>
          <p:cNvCxnSpPr>
            <a:cxnSpLocks/>
          </p:cNvCxnSpPr>
          <p:nvPr/>
        </p:nvCxnSpPr>
        <p:spPr>
          <a:xfrm flipV="1">
            <a:off x="5847804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EE6D1978-D5C3-528E-43CF-EDC179536E42}"/>
              </a:ext>
            </a:extLst>
          </p:cNvPr>
          <p:cNvCxnSpPr>
            <a:cxnSpLocks/>
          </p:cNvCxnSpPr>
          <p:nvPr/>
        </p:nvCxnSpPr>
        <p:spPr>
          <a:xfrm>
            <a:off x="5913697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7729E179-8943-DF74-F307-0BA284E7417C}"/>
              </a:ext>
            </a:extLst>
          </p:cNvPr>
          <p:cNvCxnSpPr>
            <a:cxnSpLocks/>
          </p:cNvCxnSpPr>
          <p:nvPr/>
        </p:nvCxnSpPr>
        <p:spPr>
          <a:xfrm>
            <a:off x="5856209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25339014-A07A-964B-F10C-E0DE8D8039E0}"/>
              </a:ext>
            </a:extLst>
          </p:cNvPr>
          <p:cNvCxnSpPr>
            <a:cxnSpLocks/>
          </p:cNvCxnSpPr>
          <p:nvPr/>
        </p:nvCxnSpPr>
        <p:spPr>
          <a:xfrm>
            <a:off x="5772320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726018C4-2604-8FE9-5A6B-1F6E6ED01901}"/>
              </a:ext>
            </a:extLst>
          </p:cNvPr>
          <p:cNvCxnSpPr>
            <a:cxnSpLocks/>
          </p:cNvCxnSpPr>
          <p:nvPr/>
        </p:nvCxnSpPr>
        <p:spPr>
          <a:xfrm flipH="1">
            <a:off x="5379377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A32F09CD-483D-B8DB-CE7D-89B4AC47BB86}"/>
              </a:ext>
            </a:extLst>
          </p:cNvPr>
          <p:cNvCxnSpPr>
            <a:cxnSpLocks/>
          </p:cNvCxnSpPr>
          <p:nvPr/>
        </p:nvCxnSpPr>
        <p:spPr>
          <a:xfrm flipH="1" flipV="1">
            <a:off x="5406998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7609FA5F-34D4-F7C4-30DB-D7F813B91BFA}"/>
              </a:ext>
            </a:extLst>
          </p:cNvPr>
          <p:cNvCxnSpPr>
            <a:cxnSpLocks/>
          </p:cNvCxnSpPr>
          <p:nvPr/>
        </p:nvCxnSpPr>
        <p:spPr>
          <a:xfrm flipV="1">
            <a:off x="8658131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467DB5C5-2946-E66C-C9FC-DD71BD4DEF2A}"/>
              </a:ext>
            </a:extLst>
          </p:cNvPr>
          <p:cNvCxnSpPr>
            <a:cxnSpLocks/>
          </p:cNvCxnSpPr>
          <p:nvPr/>
        </p:nvCxnSpPr>
        <p:spPr>
          <a:xfrm flipV="1">
            <a:off x="8729790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4713F524-DEB1-9A96-40E0-57E65CE14A6E}"/>
              </a:ext>
            </a:extLst>
          </p:cNvPr>
          <p:cNvCxnSpPr>
            <a:cxnSpLocks/>
          </p:cNvCxnSpPr>
          <p:nvPr/>
        </p:nvCxnSpPr>
        <p:spPr>
          <a:xfrm>
            <a:off x="8795683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350275EB-68A8-94AB-A084-36244F38AEE0}"/>
              </a:ext>
            </a:extLst>
          </p:cNvPr>
          <p:cNvCxnSpPr>
            <a:cxnSpLocks/>
          </p:cNvCxnSpPr>
          <p:nvPr/>
        </p:nvCxnSpPr>
        <p:spPr>
          <a:xfrm>
            <a:off x="8738195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429BAFD-09CA-C553-C37C-F262FD85787B}"/>
              </a:ext>
            </a:extLst>
          </p:cNvPr>
          <p:cNvCxnSpPr>
            <a:cxnSpLocks/>
          </p:cNvCxnSpPr>
          <p:nvPr/>
        </p:nvCxnSpPr>
        <p:spPr>
          <a:xfrm>
            <a:off x="8654306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FD1CAD34-1DA3-7162-AF51-D8A1161BD2E7}"/>
              </a:ext>
            </a:extLst>
          </p:cNvPr>
          <p:cNvCxnSpPr>
            <a:cxnSpLocks/>
          </p:cNvCxnSpPr>
          <p:nvPr/>
        </p:nvCxnSpPr>
        <p:spPr>
          <a:xfrm flipH="1">
            <a:off x="8261363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A34061B2-2D4A-0444-DE5C-E589A0B953AB}"/>
              </a:ext>
            </a:extLst>
          </p:cNvPr>
          <p:cNvCxnSpPr>
            <a:cxnSpLocks/>
          </p:cNvCxnSpPr>
          <p:nvPr/>
        </p:nvCxnSpPr>
        <p:spPr>
          <a:xfrm flipH="1" flipV="1">
            <a:off x="8288984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BB3A22E2-71A7-7B07-FE08-E9AE80DCF6CE}"/>
              </a:ext>
            </a:extLst>
          </p:cNvPr>
          <p:cNvSpPr txBox="1"/>
          <p:nvPr/>
        </p:nvSpPr>
        <p:spPr>
          <a:xfrm>
            <a:off x="9784818" y="1204182"/>
            <a:ext cx="220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/>
              <a:t>Broomstick</a:t>
            </a:r>
            <a:r>
              <a:rPr lang="it-IT" u="sng" dirty="0"/>
              <a:t> </a:t>
            </a:r>
            <a:r>
              <a:rPr lang="it-IT" u="sng" dirty="0" err="1"/>
              <a:t>problem</a:t>
            </a:r>
            <a:endParaRPr lang="it-IT" u="sng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C639EE-1B41-4B69-E9F3-202D4C117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49" y="2628988"/>
            <a:ext cx="6841323" cy="419151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6E8DB54-DA73-11D9-4EFA-732185142668}"/>
              </a:ext>
            </a:extLst>
          </p:cNvPr>
          <p:cNvSpPr txBox="1"/>
          <p:nvPr/>
        </p:nvSpPr>
        <p:spPr>
          <a:xfrm>
            <a:off x="368300" y="2882900"/>
            <a:ext cx="4443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Comparison</a:t>
            </a:r>
            <a:r>
              <a:rPr lang="it-IT" dirty="0"/>
              <a:t> of</a:t>
            </a:r>
            <a:r>
              <a:rPr lang="it-IT" b="1" dirty="0"/>
              <a:t> </a:t>
            </a:r>
            <a:r>
              <a:rPr lang="it-IT" b="1" dirty="0" err="1"/>
              <a:t>photonuclear</a:t>
            </a:r>
            <a:r>
              <a:rPr lang="it-IT" b="1" dirty="0"/>
              <a:t> reaction rates </a:t>
            </a:r>
            <a:r>
              <a:rPr lang="it-IT" dirty="0"/>
              <a:t>and </a:t>
            </a:r>
            <a:r>
              <a:rPr lang="it-IT" dirty="0" err="1"/>
              <a:t>photoneutron</a:t>
            </a:r>
            <a:r>
              <a:rPr lang="it-IT" dirty="0"/>
              <a:t> energy </a:t>
            </a:r>
            <a:r>
              <a:rPr lang="it-IT" dirty="0" err="1"/>
              <a:t>distribution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4107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0DEBD-3AB7-240B-279F-C6ECC40A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A57EFA5-2C42-B572-2489-22D81265E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388" y="2577942"/>
            <a:ext cx="7325148" cy="4262102"/>
          </a:xfrm>
          <a:prstGeom prst="rect">
            <a:avLst/>
          </a:prstGeom>
        </p:spPr>
      </p:pic>
      <p:sp>
        <p:nvSpPr>
          <p:cNvPr id="5" name="Cubo 4">
            <a:extLst>
              <a:ext uri="{FF2B5EF4-FFF2-40B4-BE49-F238E27FC236}">
                <a16:creationId xmlns:a16="http://schemas.microsoft.com/office/drawing/2014/main" id="{9874AA81-9179-02B5-46CB-752AF083AA7C}"/>
              </a:ext>
            </a:extLst>
          </p:cNvPr>
          <p:cNvSpPr/>
          <p:nvPr/>
        </p:nvSpPr>
        <p:spPr>
          <a:xfrm>
            <a:off x="3907141" y="145459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OpenMC</a:t>
            </a:r>
            <a:r>
              <a:rPr lang="it-IT" dirty="0"/>
              <a:t> with MCNP and FLUKA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DB9323D-0882-6AD6-EF41-9BCE896F4575}"/>
              </a:ext>
            </a:extLst>
          </p:cNvPr>
          <p:cNvCxnSpPr>
            <a:cxnSpLocks/>
          </p:cNvCxnSpPr>
          <p:nvPr/>
        </p:nvCxnSpPr>
        <p:spPr>
          <a:xfrm>
            <a:off x="8153097" y="539714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0DFEA4D-416E-6191-D286-DFEC827B9CED}"/>
              </a:ext>
            </a:extLst>
          </p:cNvPr>
          <p:cNvSpPr txBox="1"/>
          <p:nvPr/>
        </p:nvSpPr>
        <p:spPr>
          <a:xfrm>
            <a:off x="9285841" y="404413"/>
            <a:ext cx="1466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PHYSOR 2026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5D289FC4-7E6E-DAB0-66A0-3710A1E3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034" y="435675"/>
            <a:ext cx="307292" cy="30729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2A0936-6097-A6EF-7312-271563D69CB8}"/>
              </a:ext>
            </a:extLst>
          </p:cNvPr>
          <p:cNvSpPr txBox="1"/>
          <p:nvPr/>
        </p:nvSpPr>
        <p:spPr>
          <a:xfrm>
            <a:off x="140796" y="15819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</a:t>
            </a:r>
            <a:r>
              <a:rPr lang="it-IT" sz="1600" dirty="0" err="1"/>
              <a:t>faster</a:t>
            </a:r>
            <a:r>
              <a:rPr lang="it-IT" sz="1600" dirty="0"/>
              <a:t> and </a:t>
            </a:r>
            <a:r>
              <a:rPr lang="it-IT" sz="1600" dirty="0" err="1"/>
              <a:t>verified</a:t>
            </a:r>
            <a:r>
              <a:rPr lang="it-IT" sz="1600" dirty="0"/>
              <a:t> tools for the post-</a:t>
            </a:r>
            <a:r>
              <a:rPr lang="it-IT" sz="1600" dirty="0" err="1"/>
              <a:t>accelerator</a:t>
            </a:r>
            <a:r>
              <a:rPr lang="it-IT" sz="1600" dirty="0"/>
              <a:t> </a:t>
            </a:r>
            <a:r>
              <a:rPr lang="it-IT" sz="1600" dirty="0" err="1"/>
              <a:t>simulations</a:t>
            </a:r>
            <a:r>
              <a:rPr lang="it-IT" sz="1600" dirty="0"/>
              <a:t>?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5CE5E19-51C2-F888-861A-922BEECCD28D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036340" y="573691"/>
            <a:ext cx="761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12D8709C-3ADD-3597-7D87-11F654D9A283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9" name="Immagine 58">
            <a:extLst>
              <a:ext uri="{FF2B5EF4-FFF2-40B4-BE49-F238E27FC236}">
                <a16:creationId xmlns:a16="http://schemas.microsoft.com/office/drawing/2014/main" id="{CDA3FBAA-3439-764D-1640-29BDF5854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17" y="2744495"/>
            <a:ext cx="4395947" cy="1281004"/>
          </a:xfrm>
          <a:prstGeom prst="rect">
            <a:avLst/>
          </a:prstGeom>
        </p:spPr>
      </p:pic>
      <p:sp>
        <p:nvSpPr>
          <p:cNvPr id="64" name="Rettangolo 63">
            <a:extLst>
              <a:ext uri="{FF2B5EF4-FFF2-40B4-BE49-F238E27FC236}">
                <a16:creationId xmlns:a16="http://schemas.microsoft.com/office/drawing/2014/main" id="{1A5D7F33-3BC5-9A37-434D-CA9038A715FF}"/>
              </a:ext>
            </a:extLst>
          </p:cNvPr>
          <p:cNvSpPr/>
          <p:nvPr/>
        </p:nvSpPr>
        <p:spPr>
          <a:xfrm>
            <a:off x="229365" y="3601248"/>
            <a:ext cx="4525650" cy="265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ilindro 2">
            <a:extLst>
              <a:ext uri="{FF2B5EF4-FFF2-40B4-BE49-F238E27FC236}">
                <a16:creationId xmlns:a16="http://schemas.microsoft.com/office/drawing/2014/main" id="{5DCC16AD-1289-2D36-1787-AE5594EA6202}"/>
              </a:ext>
            </a:extLst>
          </p:cNvPr>
          <p:cNvSpPr/>
          <p:nvPr/>
        </p:nvSpPr>
        <p:spPr>
          <a:xfrm rot="16200000">
            <a:off x="6622347" y="-2708432"/>
            <a:ext cx="176856" cy="9321464"/>
          </a:xfrm>
          <a:prstGeom prst="can">
            <a:avLst>
              <a:gd name="adj" fmla="val 391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44FAE64-B0B6-16DC-C681-DE29CEB07A22}"/>
              </a:ext>
            </a:extLst>
          </p:cNvPr>
          <p:cNvCxnSpPr>
            <a:cxnSpLocks/>
          </p:cNvCxnSpPr>
          <p:nvPr/>
        </p:nvCxnSpPr>
        <p:spPr>
          <a:xfrm>
            <a:off x="669147" y="1937565"/>
            <a:ext cx="9443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482B7D4A-2AAC-8284-28DA-147416A6A32D}"/>
              </a:ext>
            </a:extLst>
          </p:cNvPr>
          <p:cNvCxnSpPr>
            <a:cxnSpLocks/>
          </p:cNvCxnSpPr>
          <p:nvPr/>
        </p:nvCxnSpPr>
        <p:spPr>
          <a:xfrm flipV="1">
            <a:off x="2724445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546A1895-2FD2-0B4F-8A68-668A4C3011CB}"/>
              </a:ext>
            </a:extLst>
          </p:cNvPr>
          <p:cNvCxnSpPr>
            <a:cxnSpLocks/>
          </p:cNvCxnSpPr>
          <p:nvPr/>
        </p:nvCxnSpPr>
        <p:spPr>
          <a:xfrm flipV="1">
            <a:off x="2796104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D2E8347-3C0F-C0DA-3744-2201A189463E}"/>
              </a:ext>
            </a:extLst>
          </p:cNvPr>
          <p:cNvCxnSpPr>
            <a:cxnSpLocks/>
          </p:cNvCxnSpPr>
          <p:nvPr/>
        </p:nvCxnSpPr>
        <p:spPr>
          <a:xfrm>
            <a:off x="2861997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F79DF52-AD24-2EC8-EFD1-4750093F4533}"/>
              </a:ext>
            </a:extLst>
          </p:cNvPr>
          <p:cNvCxnSpPr>
            <a:cxnSpLocks/>
          </p:cNvCxnSpPr>
          <p:nvPr/>
        </p:nvCxnSpPr>
        <p:spPr>
          <a:xfrm>
            <a:off x="2804509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4480942-E124-5851-6D76-7DB99B631A97}"/>
              </a:ext>
            </a:extLst>
          </p:cNvPr>
          <p:cNvCxnSpPr>
            <a:cxnSpLocks/>
          </p:cNvCxnSpPr>
          <p:nvPr/>
        </p:nvCxnSpPr>
        <p:spPr>
          <a:xfrm>
            <a:off x="2720620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62FBFD5-AA76-1379-B18D-C237B6FA4266}"/>
              </a:ext>
            </a:extLst>
          </p:cNvPr>
          <p:cNvCxnSpPr>
            <a:cxnSpLocks/>
          </p:cNvCxnSpPr>
          <p:nvPr/>
        </p:nvCxnSpPr>
        <p:spPr>
          <a:xfrm flipH="1">
            <a:off x="2327677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FB0461B-BDA7-504B-AEEE-36027FC7CE76}"/>
              </a:ext>
            </a:extLst>
          </p:cNvPr>
          <p:cNvCxnSpPr>
            <a:cxnSpLocks/>
          </p:cNvCxnSpPr>
          <p:nvPr/>
        </p:nvCxnSpPr>
        <p:spPr>
          <a:xfrm flipH="1" flipV="1">
            <a:off x="2355298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07E92F2-06BD-E7BE-5813-6046241410A1}"/>
              </a:ext>
            </a:extLst>
          </p:cNvPr>
          <p:cNvSpPr txBox="1"/>
          <p:nvPr/>
        </p:nvSpPr>
        <p:spPr>
          <a:xfrm>
            <a:off x="3669969" y="1467168"/>
            <a:ext cx="1407886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photoneutrons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6A0166F-875D-87AB-36EB-C8530F2EEF51}"/>
              </a:ext>
            </a:extLst>
          </p:cNvPr>
          <p:cNvCxnSpPr>
            <a:cxnSpLocks/>
          </p:cNvCxnSpPr>
          <p:nvPr/>
        </p:nvCxnSpPr>
        <p:spPr>
          <a:xfrm flipV="1">
            <a:off x="5776145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8CAE733-D854-5E87-3F8F-8212F58B407F}"/>
              </a:ext>
            </a:extLst>
          </p:cNvPr>
          <p:cNvCxnSpPr>
            <a:cxnSpLocks/>
          </p:cNvCxnSpPr>
          <p:nvPr/>
        </p:nvCxnSpPr>
        <p:spPr>
          <a:xfrm flipV="1">
            <a:off x="5847804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797DE71-2F3D-27D7-B0EE-56815DF6D99A}"/>
              </a:ext>
            </a:extLst>
          </p:cNvPr>
          <p:cNvCxnSpPr>
            <a:cxnSpLocks/>
          </p:cNvCxnSpPr>
          <p:nvPr/>
        </p:nvCxnSpPr>
        <p:spPr>
          <a:xfrm>
            <a:off x="5913697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BD0AFF5-4AD3-A2CD-26C2-DFF74D4CFE42}"/>
              </a:ext>
            </a:extLst>
          </p:cNvPr>
          <p:cNvCxnSpPr>
            <a:cxnSpLocks/>
          </p:cNvCxnSpPr>
          <p:nvPr/>
        </p:nvCxnSpPr>
        <p:spPr>
          <a:xfrm>
            <a:off x="5856209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D086E731-1104-B90B-F0E0-15CF7BC88ECF}"/>
              </a:ext>
            </a:extLst>
          </p:cNvPr>
          <p:cNvCxnSpPr>
            <a:cxnSpLocks/>
          </p:cNvCxnSpPr>
          <p:nvPr/>
        </p:nvCxnSpPr>
        <p:spPr>
          <a:xfrm>
            <a:off x="5772320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1D0B7AC7-2903-8793-B930-379ADE6311C9}"/>
              </a:ext>
            </a:extLst>
          </p:cNvPr>
          <p:cNvCxnSpPr>
            <a:cxnSpLocks/>
          </p:cNvCxnSpPr>
          <p:nvPr/>
        </p:nvCxnSpPr>
        <p:spPr>
          <a:xfrm flipH="1">
            <a:off x="5379377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E052F048-98A9-BE6C-DF8D-27AA6FA64F77}"/>
              </a:ext>
            </a:extLst>
          </p:cNvPr>
          <p:cNvCxnSpPr>
            <a:cxnSpLocks/>
          </p:cNvCxnSpPr>
          <p:nvPr/>
        </p:nvCxnSpPr>
        <p:spPr>
          <a:xfrm flipH="1" flipV="1">
            <a:off x="5406998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EB29C01B-6936-06F9-42EB-AA12A819AED9}"/>
              </a:ext>
            </a:extLst>
          </p:cNvPr>
          <p:cNvCxnSpPr>
            <a:cxnSpLocks/>
          </p:cNvCxnSpPr>
          <p:nvPr/>
        </p:nvCxnSpPr>
        <p:spPr>
          <a:xfrm flipV="1">
            <a:off x="8658131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BA30E871-2C90-57B9-28A0-F71F36E6E69C}"/>
              </a:ext>
            </a:extLst>
          </p:cNvPr>
          <p:cNvCxnSpPr>
            <a:cxnSpLocks/>
          </p:cNvCxnSpPr>
          <p:nvPr/>
        </p:nvCxnSpPr>
        <p:spPr>
          <a:xfrm flipV="1">
            <a:off x="8729790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B9C208F5-2F54-49D9-B06C-936209FBBB11}"/>
              </a:ext>
            </a:extLst>
          </p:cNvPr>
          <p:cNvCxnSpPr>
            <a:cxnSpLocks/>
          </p:cNvCxnSpPr>
          <p:nvPr/>
        </p:nvCxnSpPr>
        <p:spPr>
          <a:xfrm>
            <a:off x="8795683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943D5DFD-A08C-173E-FD0A-8CCBE84C0C87}"/>
              </a:ext>
            </a:extLst>
          </p:cNvPr>
          <p:cNvCxnSpPr>
            <a:cxnSpLocks/>
          </p:cNvCxnSpPr>
          <p:nvPr/>
        </p:nvCxnSpPr>
        <p:spPr>
          <a:xfrm>
            <a:off x="8738195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D8E4BB2-E51A-089A-ECBD-BF6050F351C9}"/>
              </a:ext>
            </a:extLst>
          </p:cNvPr>
          <p:cNvCxnSpPr>
            <a:cxnSpLocks/>
          </p:cNvCxnSpPr>
          <p:nvPr/>
        </p:nvCxnSpPr>
        <p:spPr>
          <a:xfrm>
            <a:off x="8654306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884A95EF-78BD-1BA5-58C6-25DDC3DD68A2}"/>
              </a:ext>
            </a:extLst>
          </p:cNvPr>
          <p:cNvCxnSpPr>
            <a:cxnSpLocks/>
          </p:cNvCxnSpPr>
          <p:nvPr/>
        </p:nvCxnSpPr>
        <p:spPr>
          <a:xfrm flipH="1">
            <a:off x="8261363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823ED9A1-F785-27FB-FDAF-7D40CAFE6C0D}"/>
              </a:ext>
            </a:extLst>
          </p:cNvPr>
          <p:cNvCxnSpPr>
            <a:cxnSpLocks/>
          </p:cNvCxnSpPr>
          <p:nvPr/>
        </p:nvCxnSpPr>
        <p:spPr>
          <a:xfrm flipH="1" flipV="1">
            <a:off x="8288984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DAF5AE4-28C9-451A-181C-A608988B219C}"/>
              </a:ext>
            </a:extLst>
          </p:cNvPr>
          <p:cNvSpPr txBox="1"/>
          <p:nvPr/>
        </p:nvSpPr>
        <p:spPr>
          <a:xfrm>
            <a:off x="9784818" y="1204182"/>
            <a:ext cx="220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/>
              <a:t>Broomstick</a:t>
            </a:r>
            <a:r>
              <a:rPr lang="it-IT" u="sng" dirty="0"/>
              <a:t> </a:t>
            </a:r>
            <a:r>
              <a:rPr lang="it-IT" u="sng" dirty="0" err="1"/>
              <a:t>problem</a:t>
            </a:r>
            <a:endParaRPr lang="it-IT" u="sng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BEAFD57A-063B-144A-FDDA-46C6F998828D}"/>
              </a:ext>
            </a:extLst>
          </p:cNvPr>
          <p:cNvSpPr txBox="1"/>
          <p:nvPr/>
        </p:nvSpPr>
        <p:spPr>
          <a:xfrm>
            <a:off x="267212" y="4110204"/>
            <a:ext cx="4443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Comparison</a:t>
            </a:r>
            <a:r>
              <a:rPr lang="it-IT" dirty="0"/>
              <a:t> of</a:t>
            </a:r>
            <a:r>
              <a:rPr lang="it-IT" b="1" dirty="0"/>
              <a:t> </a:t>
            </a:r>
            <a:r>
              <a:rPr lang="it-IT" dirty="0" err="1"/>
              <a:t>photonuclear</a:t>
            </a:r>
            <a:r>
              <a:rPr lang="it-IT" dirty="0"/>
              <a:t> reaction rates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photoneutron</a:t>
            </a:r>
            <a:r>
              <a:rPr lang="it-IT" b="1" dirty="0"/>
              <a:t> energy </a:t>
            </a:r>
            <a:r>
              <a:rPr lang="it-IT" b="1" dirty="0" err="1"/>
              <a:t>distribution</a:t>
            </a:r>
            <a:endParaRPr lang="it-IT" b="1" dirty="0"/>
          </a:p>
          <a:p>
            <a:endParaRPr lang="it-IT" b="1" dirty="0"/>
          </a:p>
          <a:p>
            <a:r>
              <a:rPr lang="it-IT" dirty="0"/>
              <a:t>- Good agreement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codes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1183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FB38-F09F-12A3-885A-924524D8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CACDF2D-25E5-D006-7AD1-A773B293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289" y="2745920"/>
            <a:ext cx="7000469" cy="4122263"/>
          </a:xfrm>
          <a:prstGeom prst="rect">
            <a:avLst/>
          </a:prstGeom>
        </p:spPr>
      </p:pic>
      <p:sp>
        <p:nvSpPr>
          <p:cNvPr id="5" name="Cubo 4">
            <a:extLst>
              <a:ext uri="{FF2B5EF4-FFF2-40B4-BE49-F238E27FC236}">
                <a16:creationId xmlns:a16="http://schemas.microsoft.com/office/drawing/2014/main" id="{C4E3DF1E-CE3B-4832-47F0-98C0F544DBCF}"/>
              </a:ext>
            </a:extLst>
          </p:cNvPr>
          <p:cNvSpPr/>
          <p:nvPr/>
        </p:nvSpPr>
        <p:spPr>
          <a:xfrm>
            <a:off x="3907141" y="145459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OpenMC</a:t>
            </a:r>
            <a:r>
              <a:rPr lang="it-IT" dirty="0"/>
              <a:t> with MCNP and FLUKA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795D7412-1166-A419-4BEA-34226F320A0C}"/>
              </a:ext>
            </a:extLst>
          </p:cNvPr>
          <p:cNvCxnSpPr>
            <a:cxnSpLocks/>
          </p:cNvCxnSpPr>
          <p:nvPr/>
        </p:nvCxnSpPr>
        <p:spPr>
          <a:xfrm>
            <a:off x="8153097" y="539714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B169BB8-0D49-77BA-CB58-6AD0613628D3}"/>
              </a:ext>
            </a:extLst>
          </p:cNvPr>
          <p:cNvSpPr txBox="1"/>
          <p:nvPr/>
        </p:nvSpPr>
        <p:spPr>
          <a:xfrm>
            <a:off x="9285841" y="404413"/>
            <a:ext cx="1466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PHYSOR 2026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43B8FEC5-C10D-64A8-B7E0-0A41FD59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034" y="435675"/>
            <a:ext cx="307292" cy="30729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21F6631-41DB-6641-5057-FC4C89C327EC}"/>
              </a:ext>
            </a:extLst>
          </p:cNvPr>
          <p:cNvSpPr txBox="1"/>
          <p:nvPr/>
        </p:nvSpPr>
        <p:spPr>
          <a:xfrm>
            <a:off x="140796" y="15819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</a:t>
            </a:r>
            <a:r>
              <a:rPr lang="it-IT" sz="1600" dirty="0" err="1"/>
              <a:t>faster</a:t>
            </a:r>
            <a:r>
              <a:rPr lang="it-IT" sz="1600" dirty="0"/>
              <a:t> and </a:t>
            </a:r>
            <a:r>
              <a:rPr lang="it-IT" sz="1600" dirty="0" err="1"/>
              <a:t>verified</a:t>
            </a:r>
            <a:r>
              <a:rPr lang="it-IT" sz="1600" dirty="0"/>
              <a:t> tools for the post-</a:t>
            </a:r>
            <a:r>
              <a:rPr lang="it-IT" sz="1600" dirty="0" err="1"/>
              <a:t>accelerator</a:t>
            </a:r>
            <a:r>
              <a:rPr lang="it-IT" sz="1600" dirty="0"/>
              <a:t> </a:t>
            </a:r>
            <a:r>
              <a:rPr lang="it-IT" sz="1600" dirty="0" err="1"/>
              <a:t>simulations</a:t>
            </a:r>
            <a:r>
              <a:rPr lang="it-IT" sz="1600" dirty="0"/>
              <a:t>?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A44323E-D487-B6FA-1DCF-442A2FBCB729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036340" y="573691"/>
            <a:ext cx="761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EB54F053-7272-2F3F-E404-55C87CC7D83A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9" name="Immagine 58">
            <a:extLst>
              <a:ext uri="{FF2B5EF4-FFF2-40B4-BE49-F238E27FC236}">
                <a16:creationId xmlns:a16="http://schemas.microsoft.com/office/drawing/2014/main" id="{C913C104-0F36-B6A3-4BE5-7ADE75ECE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03" y="2788498"/>
            <a:ext cx="4395947" cy="1281004"/>
          </a:xfrm>
          <a:prstGeom prst="rect">
            <a:avLst/>
          </a:prstGeom>
        </p:spPr>
      </p:pic>
      <p:sp>
        <p:nvSpPr>
          <p:cNvPr id="64" name="Rettangolo 63">
            <a:extLst>
              <a:ext uri="{FF2B5EF4-FFF2-40B4-BE49-F238E27FC236}">
                <a16:creationId xmlns:a16="http://schemas.microsoft.com/office/drawing/2014/main" id="{AD754E88-0FDD-C58A-4B01-0722988B59AA}"/>
              </a:ext>
            </a:extLst>
          </p:cNvPr>
          <p:cNvSpPr/>
          <p:nvPr/>
        </p:nvSpPr>
        <p:spPr>
          <a:xfrm>
            <a:off x="217251" y="3431891"/>
            <a:ext cx="4525650" cy="265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ilindro 2">
            <a:extLst>
              <a:ext uri="{FF2B5EF4-FFF2-40B4-BE49-F238E27FC236}">
                <a16:creationId xmlns:a16="http://schemas.microsoft.com/office/drawing/2014/main" id="{EF9CEC8E-D932-3CD5-3429-A56637DF9D52}"/>
              </a:ext>
            </a:extLst>
          </p:cNvPr>
          <p:cNvSpPr/>
          <p:nvPr/>
        </p:nvSpPr>
        <p:spPr>
          <a:xfrm rot="16200000">
            <a:off x="6622347" y="-2708432"/>
            <a:ext cx="176856" cy="9321464"/>
          </a:xfrm>
          <a:prstGeom prst="can">
            <a:avLst>
              <a:gd name="adj" fmla="val 391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72617DB-CC58-7867-75B2-B682317AF877}"/>
              </a:ext>
            </a:extLst>
          </p:cNvPr>
          <p:cNvCxnSpPr>
            <a:cxnSpLocks/>
          </p:cNvCxnSpPr>
          <p:nvPr/>
        </p:nvCxnSpPr>
        <p:spPr>
          <a:xfrm>
            <a:off x="669147" y="1937565"/>
            <a:ext cx="9443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0070B16-DFBF-BB1E-2AD9-578197E06E81}"/>
              </a:ext>
            </a:extLst>
          </p:cNvPr>
          <p:cNvCxnSpPr>
            <a:cxnSpLocks/>
          </p:cNvCxnSpPr>
          <p:nvPr/>
        </p:nvCxnSpPr>
        <p:spPr>
          <a:xfrm flipV="1">
            <a:off x="2724445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A4A4D59A-2DE2-EDBF-AF61-BE64F51CF210}"/>
              </a:ext>
            </a:extLst>
          </p:cNvPr>
          <p:cNvCxnSpPr>
            <a:cxnSpLocks/>
          </p:cNvCxnSpPr>
          <p:nvPr/>
        </p:nvCxnSpPr>
        <p:spPr>
          <a:xfrm flipV="1">
            <a:off x="2796104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98C3354-43A8-BD82-4787-F12344CC6EA0}"/>
              </a:ext>
            </a:extLst>
          </p:cNvPr>
          <p:cNvCxnSpPr>
            <a:cxnSpLocks/>
          </p:cNvCxnSpPr>
          <p:nvPr/>
        </p:nvCxnSpPr>
        <p:spPr>
          <a:xfrm>
            <a:off x="2861997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272B4A7-4F5C-2B4C-AC62-6688B6988053}"/>
              </a:ext>
            </a:extLst>
          </p:cNvPr>
          <p:cNvCxnSpPr>
            <a:cxnSpLocks/>
          </p:cNvCxnSpPr>
          <p:nvPr/>
        </p:nvCxnSpPr>
        <p:spPr>
          <a:xfrm>
            <a:off x="2804509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45AA081-329D-CBC1-9CEE-20056ECF35FA}"/>
              </a:ext>
            </a:extLst>
          </p:cNvPr>
          <p:cNvCxnSpPr>
            <a:cxnSpLocks/>
          </p:cNvCxnSpPr>
          <p:nvPr/>
        </p:nvCxnSpPr>
        <p:spPr>
          <a:xfrm>
            <a:off x="2720620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9596D069-3D6F-0CF5-E3E1-CD9DFF7217D4}"/>
              </a:ext>
            </a:extLst>
          </p:cNvPr>
          <p:cNvCxnSpPr>
            <a:cxnSpLocks/>
          </p:cNvCxnSpPr>
          <p:nvPr/>
        </p:nvCxnSpPr>
        <p:spPr>
          <a:xfrm flipH="1">
            <a:off x="2327677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415AB48-7A45-1FF8-D588-4F33BCC62F5D}"/>
              </a:ext>
            </a:extLst>
          </p:cNvPr>
          <p:cNvCxnSpPr>
            <a:cxnSpLocks/>
          </p:cNvCxnSpPr>
          <p:nvPr/>
        </p:nvCxnSpPr>
        <p:spPr>
          <a:xfrm flipH="1" flipV="1">
            <a:off x="2355298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D9A9A52-5069-D516-2376-6DC3EC1090AA}"/>
              </a:ext>
            </a:extLst>
          </p:cNvPr>
          <p:cNvSpPr txBox="1"/>
          <p:nvPr/>
        </p:nvSpPr>
        <p:spPr>
          <a:xfrm>
            <a:off x="3669969" y="1467168"/>
            <a:ext cx="1407886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photoneutrons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73B49C9-8DE3-957A-1B92-4E3498C3F383}"/>
              </a:ext>
            </a:extLst>
          </p:cNvPr>
          <p:cNvCxnSpPr>
            <a:cxnSpLocks/>
          </p:cNvCxnSpPr>
          <p:nvPr/>
        </p:nvCxnSpPr>
        <p:spPr>
          <a:xfrm flipV="1">
            <a:off x="5776145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04C1AA3-3DCC-21E3-FB7A-E25DA58A6C88}"/>
              </a:ext>
            </a:extLst>
          </p:cNvPr>
          <p:cNvCxnSpPr>
            <a:cxnSpLocks/>
          </p:cNvCxnSpPr>
          <p:nvPr/>
        </p:nvCxnSpPr>
        <p:spPr>
          <a:xfrm flipV="1">
            <a:off x="5847804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FCFCEC1-B308-3C26-30CF-F800D51A2A36}"/>
              </a:ext>
            </a:extLst>
          </p:cNvPr>
          <p:cNvCxnSpPr>
            <a:cxnSpLocks/>
          </p:cNvCxnSpPr>
          <p:nvPr/>
        </p:nvCxnSpPr>
        <p:spPr>
          <a:xfrm>
            <a:off x="5913697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6A41B72F-4E46-4073-715A-71F6962C286D}"/>
              </a:ext>
            </a:extLst>
          </p:cNvPr>
          <p:cNvCxnSpPr>
            <a:cxnSpLocks/>
          </p:cNvCxnSpPr>
          <p:nvPr/>
        </p:nvCxnSpPr>
        <p:spPr>
          <a:xfrm>
            <a:off x="5856209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2E9623D-9D57-F91C-A699-DAAB3D071BC1}"/>
              </a:ext>
            </a:extLst>
          </p:cNvPr>
          <p:cNvCxnSpPr>
            <a:cxnSpLocks/>
          </p:cNvCxnSpPr>
          <p:nvPr/>
        </p:nvCxnSpPr>
        <p:spPr>
          <a:xfrm>
            <a:off x="5772320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1F2BB208-E2D2-4B8E-A2C9-90FCCBCCCC50}"/>
              </a:ext>
            </a:extLst>
          </p:cNvPr>
          <p:cNvCxnSpPr>
            <a:cxnSpLocks/>
          </p:cNvCxnSpPr>
          <p:nvPr/>
        </p:nvCxnSpPr>
        <p:spPr>
          <a:xfrm flipH="1">
            <a:off x="5379377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C70D55C2-EABF-7374-AFCA-3B09C0054FE3}"/>
              </a:ext>
            </a:extLst>
          </p:cNvPr>
          <p:cNvCxnSpPr>
            <a:cxnSpLocks/>
          </p:cNvCxnSpPr>
          <p:nvPr/>
        </p:nvCxnSpPr>
        <p:spPr>
          <a:xfrm flipH="1" flipV="1">
            <a:off x="5406998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0186E207-D35F-7004-58BC-ADAA6CB33727}"/>
              </a:ext>
            </a:extLst>
          </p:cNvPr>
          <p:cNvCxnSpPr>
            <a:cxnSpLocks/>
          </p:cNvCxnSpPr>
          <p:nvPr/>
        </p:nvCxnSpPr>
        <p:spPr>
          <a:xfrm flipV="1">
            <a:off x="8658131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C5B12FF1-A8B8-EBED-1B6F-EA0C78BA5A52}"/>
              </a:ext>
            </a:extLst>
          </p:cNvPr>
          <p:cNvCxnSpPr>
            <a:cxnSpLocks/>
          </p:cNvCxnSpPr>
          <p:nvPr/>
        </p:nvCxnSpPr>
        <p:spPr>
          <a:xfrm flipV="1">
            <a:off x="8729790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C5078734-77CD-742C-798B-7D8BDB346520}"/>
              </a:ext>
            </a:extLst>
          </p:cNvPr>
          <p:cNvCxnSpPr>
            <a:cxnSpLocks/>
          </p:cNvCxnSpPr>
          <p:nvPr/>
        </p:nvCxnSpPr>
        <p:spPr>
          <a:xfrm>
            <a:off x="8795683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AF0AA20-6BA4-84E9-7B8C-7D0EC44CCEEA}"/>
              </a:ext>
            </a:extLst>
          </p:cNvPr>
          <p:cNvCxnSpPr>
            <a:cxnSpLocks/>
          </p:cNvCxnSpPr>
          <p:nvPr/>
        </p:nvCxnSpPr>
        <p:spPr>
          <a:xfrm>
            <a:off x="8738195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B324A3C3-5072-1295-DA66-F24A1D6F2487}"/>
              </a:ext>
            </a:extLst>
          </p:cNvPr>
          <p:cNvCxnSpPr>
            <a:cxnSpLocks/>
          </p:cNvCxnSpPr>
          <p:nvPr/>
        </p:nvCxnSpPr>
        <p:spPr>
          <a:xfrm>
            <a:off x="8654306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784A5598-53B6-ECF6-BB23-66329D7143AB}"/>
              </a:ext>
            </a:extLst>
          </p:cNvPr>
          <p:cNvCxnSpPr>
            <a:cxnSpLocks/>
          </p:cNvCxnSpPr>
          <p:nvPr/>
        </p:nvCxnSpPr>
        <p:spPr>
          <a:xfrm flipH="1">
            <a:off x="8261363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29F3E0E1-FC69-0EF7-0B5B-6EBEC038271C}"/>
              </a:ext>
            </a:extLst>
          </p:cNvPr>
          <p:cNvCxnSpPr>
            <a:cxnSpLocks/>
          </p:cNvCxnSpPr>
          <p:nvPr/>
        </p:nvCxnSpPr>
        <p:spPr>
          <a:xfrm flipH="1" flipV="1">
            <a:off x="8288984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FE03B6EA-036D-FE8E-8618-EEBCE55893EE}"/>
              </a:ext>
            </a:extLst>
          </p:cNvPr>
          <p:cNvSpPr txBox="1"/>
          <p:nvPr/>
        </p:nvSpPr>
        <p:spPr>
          <a:xfrm>
            <a:off x="9784818" y="1204182"/>
            <a:ext cx="220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/>
              <a:t>Broomstick</a:t>
            </a:r>
            <a:r>
              <a:rPr lang="it-IT" u="sng" dirty="0"/>
              <a:t> </a:t>
            </a:r>
            <a:r>
              <a:rPr lang="it-IT" u="sng" dirty="0" err="1"/>
              <a:t>problem</a:t>
            </a:r>
            <a:endParaRPr lang="it-IT" u="sng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EEBF4140-8000-23BB-57E0-8C0C805F659B}"/>
              </a:ext>
            </a:extLst>
          </p:cNvPr>
          <p:cNvSpPr txBox="1"/>
          <p:nvPr/>
        </p:nvSpPr>
        <p:spPr>
          <a:xfrm>
            <a:off x="267212" y="4110204"/>
            <a:ext cx="4443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Comparison</a:t>
            </a:r>
            <a:r>
              <a:rPr lang="it-IT" dirty="0"/>
              <a:t> of</a:t>
            </a:r>
            <a:r>
              <a:rPr lang="it-IT" b="1" dirty="0"/>
              <a:t> </a:t>
            </a:r>
            <a:r>
              <a:rPr lang="it-IT" dirty="0" err="1"/>
              <a:t>photonuclear</a:t>
            </a:r>
            <a:r>
              <a:rPr lang="it-IT" dirty="0"/>
              <a:t> reaction rates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photoneutron</a:t>
            </a:r>
            <a:r>
              <a:rPr lang="it-IT" b="1" dirty="0"/>
              <a:t> energy </a:t>
            </a:r>
            <a:r>
              <a:rPr lang="it-IT" b="1" dirty="0" err="1"/>
              <a:t>distribution</a:t>
            </a:r>
            <a:endParaRPr lang="it-IT" b="1" dirty="0"/>
          </a:p>
          <a:p>
            <a:endParaRPr lang="it-IT" b="1" dirty="0"/>
          </a:p>
          <a:p>
            <a:r>
              <a:rPr lang="it-IT" dirty="0"/>
              <a:t>Total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photoneutrons</a:t>
            </a:r>
            <a:r>
              <a:rPr lang="it-IT" dirty="0"/>
              <a:t> ok, </a:t>
            </a:r>
            <a:r>
              <a:rPr lang="it-IT" dirty="0" err="1"/>
              <a:t>but</a:t>
            </a:r>
            <a:r>
              <a:rPr lang="it-IT"/>
              <a:t>:</a:t>
            </a:r>
          </a:p>
          <a:p>
            <a:r>
              <a:rPr lang="it-IT" dirty="0"/>
              <a:t>- FLUKA </a:t>
            </a:r>
            <a:r>
              <a:rPr lang="it-IT" dirty="0" err="1"/>
              <a:t>better</a:t>
            </a:r>
            <a:r>
              <a:rPr lang="it-IT" dirty="0"/>
              <a:t> models the </a:t>
            </a:r>
            <a:r>
              <a:rPr lang="it-IT" dirty="0" err="1"/>
              <a:t>three</a:t>
            </a:r>
            <a:r>
              <a:rPr lang="it-IT" dirty="0"/>
              <a:t> body </a:t>
            </a:r>
            <a:r>
              <a:rPr lang="it-IT" dirty="0" err="1"/>
              <a:t>kinematic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n</a:t>
            </a:r>
            <a:r>
              <a:rPr lang="it-IT" dirty="0"/>
              <a:t> and </a:t>
            </a:r>
            <a:r>
              <a:rPr lang="it-IT" dirty="0" err="1"/>
              <a:t>alphas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5814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64334-3892-A103-FD7C-79BBFEB22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magine 62">
            <a:extLst>
              <a:ext uri="{FF2B5EF4-FFF2-40B4-BE49-F238E27FC236}">
                <a16:creationId xmlns:a16="http://schemas.microsoft.com/office/drawing/2014/main" id="{B217066E-A1B8-0197-0444-FA17D0E23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08" y="2672462"/>
            <a:ext cx="7292350" cy="4174683"/>
          </a:xfrm>
          <a:prstGeom prst="rect">
            <a:avLst/>
          </a:prstGeom>
        </p:spPr>
      </p:pic>
      <p:sp>
        <p:nvSpPr>
          <p:cNvPr id="5" name="Cubo 4">
            <a:extLst>
              <a:ext uri="{FF2B5EF4-FFF2-40B4-BE49-F238E27FC236}">
                <a16:creationId xmlns:a16="http://schemas.microsoft.com/office/drawing/2014/main" id="{51D33B5C-7F02-81C4-4E51-3AABB7D25A0A}"/>
              </a:ext>
            </a:extLst>
          </p:cNvPr>
          <p:cNvSpPr/>
          <p:nvPr/>
        </p:nvSpPr>
        <p:spPr>
          <a:xfrm>
            <a:off x="3907141" y="145459"/>
            <a:ext cx="4049486" cy="751114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Verification</a:t>
            </a:r>
            <a:r>
              <a:rPr lang="it-IT" dirty="0"/>
              <a:t> of </a:t>
            </a:r>
            <a:r>
              <a:rPr lang="it-IT" dirty="0" err="1"/>
              <a:t>OpenMC</a:t>
            </a:r>
            <a:r>
              <a:rPr lang="it-IT" dirty="0"/>
              <a:t> with MCNP and FLUKA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849A637-6621-0FFE-B5BD-901BD8513B06}"/>
              </a:ext>
            </a:extLst>
          </p:cNvPr>
          <p:cNvCxnSpPr>
            <a:cxnSpLocks/>
          </p:cNvCxnSpPr>
          <p:nvPr/>
        </p:nvCxnSpPr>
        <p:spPr>
          <a:xfrm>
            <a:off x="8153097" y="539714"/>
            <a:ext cx="9960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9A7C7C8-32C5-242A-5EB6-9AFC9B818081}"/>
              </a:ext>
            </a:extLst>
          </p:cNvPr>
          <p:cNvSpPr txBox="1"/>
          <p:nvPr/>
        </p:nvSpPr>
        <p:spPr>
          <a:xfrm>
            <a:off x="9285841" y="404413"/>
            <a:ext cx="1466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/>
              <a:t>PHYSOR 2026 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28353291-730D-94E9-15D3-E01A2BA6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9034" y="435675"/>
            <a:ext cx="307292" cy="30729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AD891B-063B-06DD-20AF-E3EC6B51444C}"/>
              </a:ext>
            </a:extLst>
          </p:cNvPr>
          <p:cNvSpPr txBox="1"/>
          <p:nvPr/>
        </p:nvSpPr>
        <p:spPr>
          <a:xfrm>
            <a:off x="140796" y="158192"/>
            <a:ext cx="2895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Do </a:t>
            </a:r>
            <a:r>
              <a:rPr lang="it-IT" sz="1600" dirty="0" err="1"/>
              <a:t>we</a:t>
            </a:r>
            <a:r>
              <a:rPr lang="it-IT" sz="1600" dirty="0"/>
              <a:t> </a:t>
            </a:r>
            <a:r>
              <a:rPr lang="it-IT" sz="1600" dirty="0" err="1"/>
              <a:t>have</a:t>
            </a:r>
            <a:r>
              <a:rPr lang="it-IT" sz="1600" dirty="0"/>
              <a:t> </a:t>
            </a:r>
            <a:r>
              <a:rPr lang="it-IT" sz="1600" dirty="0" err="1"/>
              <a:t>faster</a:t>
            </a:r>
            <a:r>
              <a:rPr lang="it-IT" sz="1600" dirty="0"/>
              <a:t> and </a:t>
            </a:r>
            <a:r>
              <a:rPr lang="it-IT" sz="1600" dirty="0" err="1"/>
              <a:t>verified</a:t>
            </a:r>
            <a:r>
              <a:rPr lang="it-IT" sz="1600" dirty="0"/>
              <a:t> tools for the post-</a:t>
            </a:r>
            <a:r>
              <a:rPr lang="it-IT" sz="1600" dirty="0" err="1"/>
              <a:t>accelerator</a:t>
            </a:r>
            <a:r>
              <a:rPr lang="it-IT" sz="1600" dirty="0"/>
              <a:t> </a:t>
            </a:r>
            <a:r>
              <a:rPr lang="it-IT" sz="1600" dirty="0" err="1"/>
              <a:t>simulations</a:t>
            </a:r>
            <a:r>
              <a:rPr lang="it-IT" sz="1600" dirty="0"/>
              <a:t>?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9BBBD4A-F7F7-2A5B-2B30-BF0635C5CD5F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036340" y="573691"/>
            <a:ext cx="761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167CC1C5-2619-677D-91F1-3EB33C2510F9}"/>
              </a:ext>
            </a:extLst>
          </p:cNvPr>
          <p:cNvCxnSpPr/>
          <p:nvPr/>
        </p:nvCxnSpPr>
        <p:spPr>
          <a:xfrm>
            <a:off x="140796" y="1158240"/>
            <a:ext cx="11853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9" name="Immagine 58">
            <a:extLst>
              <a:ext uri="{FF2B5EF4-FFF2-40B4-BE49-F238E27FC236}">
                <a16:creationId xmlns:a16="http://schemas.microsoft.com/office/drawing/2014/main" id="{896910A0-CF3C-DD06-5CD4-44359A984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42" y="2744495"/>
            <a:ext cx="4395947" cy="1281004"/>
          </a:xfrm>
          <a:prstGeom prst="rect">
            <a:avLst/>
          </a:prstGeom>
        </p:spPr>
      </p:pic>
      <p:sp>
        <p:nvSpPr>
          <p:cNvPr id="64" name="Rettangolo 63">
            <a:extLst>
              <a:ext uri="{FF2B5EF4-FFF2-40B4-BE49-F238E27FC236}">
                <a16:creationId xmlns:a16="http://schemas.microsoft.com/office/drawing/2014/main" id="{EC3748E2-63A0-DCBB-ED8C-F46BF4458E0F}"/>
              </a:ext>
            </a:extLst>
          </p:cNvPr>
          <p:cNvSpPr/>
          <p:nvPr/>
        </p:nvSpPr>
        <p:spPr>
          <a:xfrm>
            <a:off x="134290" y="3174528"/>
            <a:ext cx="4525650" cy="2659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ilindro 2">
            <a:extLst>
              <a:ext uri="{FF2B5EF4-FFF2-40B4-BE49-F238E27FC236}">
                <a16:creationId xmlns:a16="http://schemas.microsoft.com/office/drawing/2014/main" id="{BEC5E871-1E69-0B92-5C29-5B7A2BE1FE67}"/>
              </a:ext>
            </a:extLst>
          </p:cNvPr>
          <p:cNvSpPr/>
          <p:nvPr/>
        </p:nvSpPr>
        <p:spPr>
          <a:xfrm rot="16200000">
            <a:off x="6622347" y="-2708432"/>
            <a:ext cx="176856" cy="9321464"/>
          </a:xfrm>
          <a:prstGeom prst="can">
            <a:avLst>
              <a:gd name="adj" fmla="val 391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5102AB63-721D-B2AE-78B6-ED8576983E2E}"/>
              </a:ext>
            </a:extLst>
          </p:cNvPr>
          <p:cNvCxnSpPr>
            <a:cxnSpLocks/>
          </p:cNvCxnSpPr>
          <p:nvPr/>
        </p:nvCxnSpPr>
        <p:spPr>
          <a:xfrm>
            <a:off x="669147" y="1937565"/>
            <a:ext cx="9443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00DF86D7-7BAB-3146-8A20-2ABF3EFB5365}"/>
              </a:ext>
            </a:extLst>
          </p:cNvPr>
          <p:cNvCxnSpPr>
            <a:cxnSpLocks/>
          </p:cNvCxnSpPr>
          <p:nvPr/>
        </p:nvCxnSpPr>
        <p:spPr>
          <a:xfrm flipV="1">
            <a:off x="2724445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14D8F61-A40F-EFEE-EE4A-7E50B28AE83D}"/>
              </a:ext>
            </a:extLst>
          </p:cNvPr>
          <p:cNvCxnSpPr>
            <a:cxnSpLocks/>
          </p:cNvCxnSpPr>
          <p:nvPr/>
        </p:nvCxnSpPr>
        <p:spPr>
          <a:xfrm flipV="1">
            <a:off x="2796104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042EE8E-D0B5-2CD4-C2A0-0C014B33C7AE}"/>
              </a:ext>
            </a:extLst>
          </p:cNvPr>
          <p:cNvCxnSpPr>
            <a:cxnSpLocks/>
          </p:cNvCxnSpPr>
          <p:nvPr/>
        </p:nvCxnSpPr>
        <p:spPr>
          <a:xfrm>
            <a:off x="2861997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346A4B5-BF22-7401-029A-6A81A28E6FDA}"/>
              </a:ext>
            </a:extLst>
          </p:cNvPr>
          <p:cNvCxnSpPr>
            <a:cxnSpLocks/>
          </p:cNvCxnSpPr>
          <p:nvPr/>
        </p:nvCxnSpPr>
        <p:spPr>
          <a:xfrm>
            <a:off x="2804509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768D8BD-356A-9536-12F4-03E91013020B}"/>
              </a:ext>
            </a:extLst>
          </p:cNvPr>
          <p:cNvCxnSpPr>
            <a:cxnSpLocks/>
          </p:cNvCxnSpPr>
          <p:nvPr/>
        </p:nvCxnSpPr>
        <p:spPr>
          <a:xfrm>
            <a:off x="2720620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7A53441-4E8A-1E7C-16B0-8EDAD84B0665}"/>
              </a:ext>
            </a:extLst>
          </p:cNvPr>
          <p:cNvCxnSpPr>
            <a:cxnSpLocks/>
          </p:cNvCxnSpPr>
          <p:nvPr/>
        </p:nvCxnSpPr>
        <p:spPr>
          <a:xfrm flipH="1">
            <a:off x="2327677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5FF4A9F-6168-4B45-B5A0-60B74F87D2E0}"/>
              </a:ext>
            </a:extLst>
          </p:cNvPr>
          <p:cNvCxnSpPr>
            <a:cxnSpLocks/>
          </p:cNvCxnSpPr>
          <p:nvPr/>
        </p:nvCxnSpPr>
        <p:spPr>
          <a:xfrm flipH="1" flipV="1">
            <a:off x="2355298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CB6145C-8FB8-03A7-1D58-F1353DD2D572}"/>
              </a:ext>
            </a:extLst>
          </p:cNvPr>
          <p:cNvSpPr txBox="1"/>
          <p:nvPr/>
        </p:nvSpPr>
        <p:spPr>
          <a:xfrm>
            <a:off x="3669969" y="1467168"/>
            <a:ext cx="1407886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it-IT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photoneutrons</a:t>
            </a:r>
            <a:endParaRPr lang="it-IT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A4A5809-1050-F608-0F6B-12A6B26B6267}"/>
              </a:ext>
            </a:extLst>
          </p:cNvPr>
          <p:cNvCxnSpPr>
            <a:cxnSpLocks/>
          </p:cNvCxnSpPr>
          <p:nvPr/>
        </p:nvCxnSpPr>
        <p:spPr>
          <a:xfrm flipV="1">
            <a:off x="5776145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291ED8C-62D7-FE60-FB8E-D41548C3953E}"/>
              </a:ext>
            </a:extLst>
          </p:cNvPr>
          <p:cNvCxnSpPr>
            <a:cxnSpLocks/>
          </p:cNvCxnSpPr>
          <p:nvPr/>
        </p:nvCxnSpPr>
        <p:spPr>
          <a:xfrm flipV="1">
            <a:off x="5847804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A14DCE0-A730-7B25-8576-572826D953A5}"/>
              </a:ext>
            </a:extLst>
          </p:cNvPr>
          <p:cNvCxnSpPr>
            <a:cxnSpLocks/>
          </p:cNvCxnSpPr>
          <p:nvPr/>
        </p:nvCxnSpPr>
        <p:spPr>
          <a:xfrm>
            <a:off x="5913697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329A3BB-81B9-1253-B19A-FC4627888FE1}"/>
              </a:ext>
            </a:extLst>
          </p:cNvPr>
          <p:cNvCxnSpPr>
            <a:cxnSpLocks/>
          </p:cNvCxnSpPr>
          <p:nvPr/>
        </p:nvCxnSpPr>
        <p:spPr>
          <a:xfrm>
            <a:off x="5856209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47C01AB-593F-8C5B-6F12-40322B036509}"/>
              </a:ext>
            </a:extLst>
          </p:cNvPr>
          <p:cNvCxnSpPr>
            <a:cxnSpLocks/>
          </p:cNvCxnSpPr>
          <p:nvPr/>
        </p:nvCxnSpPr>
        <p:spPr>
          <a:xfrm>
            <a:off x="5772320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7956394-246E-8B94-6054-0051B9FE6DB7}"/>
              </a:ext>
            </a:extLst>
          </p:cNvPr>
          <p:cNvCxnSpPr>
            <a:cxnSpLocks/>
          </p:cNvCxnSpPr>
          <p:nvPr/>
        </p:nvCxnSpPr>
        <p:spPr>
          <a:xfrm flipH="1">
            <a:off x="5379377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036CA9C4-F44C-C02C-3192-7E3E1C92E0C3}"/>
              </a:ext>
            </a:extLst>
          </p:cNvPr>
          <p:cNvCxnSpPr>
            <a:cxnSpLocks/>
          </p:cNvCxnSpPr>
          <p:nvPr/>
        </p:nvCxnSpPr>
        <p:spPr>
          <a:xfrm flipH="1" flipV="1">
            <a:off x="5406998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4BD4989-53E0-6638-D8B3-74EC2A07FFD4}"/>
              </a:ext>
            </a:extLst>
          </p:cNvPr>
          <p:cNvCxnSpPr>
            <a:cxnSpLocks/>
          </p:cNvCxnSpPr>
          <p:nvPr/>
        </p:nvCxnSpPr>
        <p:spPr>
          <a:xfrm flipV="1">
            <a:off x="8658131" y="1245481"/>
            <a:ext cx="0" cy="6277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F50221BD-971E-CDF7-68F3-DE9478D475F5}"/>
              </a:ext>
            </a:extLst>
          </p:cNvPr>
          <p:cNvCxnSpPr>
            <a:cxnSpLocks/>
          </p:cNvCxnSpPr>
          <p:nvPr/>
        </p:nvCxnSpPr>
        <p:spPr>
          <a:xfrm flipV="1">
            <a:off x="8729790" y="1476110"/>
            <a:ext cx="579621" cy="3903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67372D1-B11C-CDF9-F40D-2B32FD1AF58F}"/>
              </a:ext>
            </a:extLst>
          </p:cNvPr>
          <p:cNvCxnSpPr>
            <a:cxnSpLocks/>
          </p:cNvCxnSpPr>
          <p:nvPr/>
        </p:nvCxnSpPr>
        <p:spPr>
          <a:xfrm>
            <a:off x="8795683" y="1964069"/>
            <a:ext cx="553339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F7542DD-38EF-CAED-FECE-906283796B7D}"/>
              </a:ext>
            </a:extLst>
          </p:cNvPr>
          <p:cNvCxnSpPr>
            <a:cxnSpLocks/>
          </p:cNvCxnSpPr>
          <p:nvPr/>
        </p:nvCxnSpPr>
        <p:spPr>
          <a:xfrm>
            <a:off x="8738195" y="2033636"/>
            <a:ext cx="334158" cy="39099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361C8CF-3C77-ED89-7689-617044AD5DDA}"/>
              </a:ext>
            </a:extLst>
          </p:cNvPr>
          <p:cNvCxnSpPr>
            <a:cxnSpLocks/>
          </p:cNvCxnSpPr>
          <p:nvPr/>
        </p:nvCxnSpPr>
        <p:spPr>
          <a:xfrm>
            <a:off x="8654306" y="2035586"/>
            <a:ext cx="8747" cy="5465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CB9E3AE-C4A5-C613-07F0-2EE9CA4A7928}"/>
              </a:ext>
            </a:extLst>
          </p:cNvPr>
          <p:cNvCxnSpPr>
            <a:cxnSpLocks/>
          </p:cNvCxnSpPr>
          <p:nvPr/>
        </p:nvCxnSpPr>
        <p:spPr>
          <a:xfrm flipH="1">
            <a:off x="8261363" y="2028138"/>
            <a:ext cx="282936" cy="33946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ttore 2 57">
            <a:extLst>
              <a:ext uri="{FF2B5EF4-FFF2-40B4-BE49-F238E27FC236}">
                <a16:creationId xmlns:a16="http://schemas.microsoft.com/office/drawing/2014/main" id="{5F68FA53-7746-A5D5-5861-CC719FAC5880}"/>
              </a:ext>
            </a:extLst>
          </p:cNvPr>
          <p:cNvCxnSpPr>
            <a:cxnSpLocks/>
          </p:cNvCxnSpPr>
          <p:nvPr/>
        </p:nvCxnSpPr>
        <p:spPr>
          <a:xfrm flipH="1" flipV="1">
            <a:off x="8288984" y="1453146"/>
            <a:ext cx="275540" cy="40379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F2DCB3C3-4FAF-B876-BAA4-2FA302C571B4}"/>
              </a:ext>
            </a:extLst>
          </p:cNvPr>
          <p:cNvSpPr txBox="1"/>
          <p:nvPr/>
        </p:nvSpPr>
        <p:spPr>
          <a:xfrm>
            <a:off x="9784818" y="1204182"/>
            <a:ext cx="220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u="sng" dirty="0" err="1"/>
              <a:t>Broomstick</a:t>
            </a:r>
            <a:r>
              <a:rPr lang="it-IT" u="sng" dirty="0"/>
              <a:t> </a:t>
            </a:r>
            <a:r>
              <a:rPr lang="it-IT" u="sng" dirty="0" err="1"/>
              <a:t>problem</a:t>
            </a:r>
            <a:endParaRPr lang="it-IT" u="sng" dirty="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FC60E29-76F9-962F-E3E2-D273D87BCE6C}"/>
              </a:ext>
            </a:extLst>
          </p:cNvPr>
          <p:cNvSpPr txBox="1"/>
          <p:nvPr/>
        </p:nvSpPr>
        <p:spPr>
          <a:xfrm>
            <a:off x="257190" y="3953853"/>
            <a:ext cx="44433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Comparison</a:t>
            </a:r>
            <a:r>
              <a:rPr lang="it-IT" dirty="0"/>
              <a:t> of</a:t>
            </a:r>
            <a:r>
              <a:rPr lang="it-IT" b="1" dirty="0"/>
              <a:t> </a:t>
            </a:r>
            <a:r>
              <a:rPr lang="it-IT" dirty="0" err="1"/>
              <a:t>photonuclear</a:t>
            </a:r>
            <a:r>
              <a:rPr lang="it-IT" dirty="0"/>
              <a:t> reaction rates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 err="1"/>
              <a:t>photoneutron</a:t>
            </a:r>
            <a:r>
              <a:rPr lang="it-IT" b="1" dirty="0"/>
              <a:t> energy </a:t>
            </a:r>
            <a:r>
              <a:rPr lang="it-IT" b="1" dirty="0" err="1"/>
              <a:t>distribution</a:t>
            </a:r>
            <a:endParaRPr lang="it-IT" b="1" dirty="0"/>
          </a:p>
          <a:p>
            <a:endParaRPr lang="it-IT" b="1" dirty="0"/>
          </a:p>
          <a:p>
            <a:r>
              <a:rPr lang="it-IT" dirty="0"/>
              <a:t>Total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photoneutrons</a:t>
            </a:r>
            <a:r>
              <a:rPr lang="it-IT" dirty="0"/>
              <a:t> ok. </a:t>
            </a:r>
            <a:r>
              <a:rPr lang="it-IT" dirty="0" err="1"/>
              <a:t>Difference</a:t>
            </a:r>
            <a:r>
              <a:rPr lang="it-IT" dirty="0"/>
              <a:t> in</a:t>
            </a:r>
          </a:p>
          <a:p>
            <a:pPr marL="285750" indent="-285750">
              <a:buFontTx/>
              <a:buChar char="-"/>
            </a:pPr>
            <a:r>
              <a:rPr lang="it-IT" b="1" dirty="0"/>
              <a:t>Energy </a:t>
            </a:r>
            <a:r>
              <a:rPr lang="it-IT" b="1" dirty="0" err="1"/>
              <a:t>distribution</a:t>
            </a:r>
            <a:r>
              <a:rPr lang="it-IT" b="1" dirty="0"/>
              <a:t> </a:t>
            </a:r>
            <a:r>
              <a:rPr lang="it-IT" b="1" dirty="0" err="1"/>
              <a:t>problem</a:t>
            </a:r>
            <a:r>
              <a:rPr lang="it-IT" dirty="0"/>
              <a:t>: MCNP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considers</a:t>
            </a:r>
            <a:r>
              <a:rPr lang="it-IT" dirty="0"/>
              <a:t> the </a:t>
            </a:r>
            <a:r>
              <a:rPr lang="it-IT" dirty="0" err="1"/>
              <a:t>kinematic</a:t>
            </a:r>
            <a:r>
              <a:rPr lang="it-IT" dirty="0"/>
              <a:t> in the </a:t>
            </a:r>
            <a:r>
              <a:rPr lang="it-IT" dirty="0" err="1"/>
              <a:t>laboratory</a:t>
            </a:r>
            <a:r>
              <a:rPr lang="it-IT" dirty="0"/>
              <a:t> frame</a:t>
            </a:r>
          </a:p>
          <a:p>
            <a:pPr marL="285750" indent="-285750">
              <a:buFontTx/>
              <a:buChar char="-"/>
            </a:pPr>
            <a:r>
              <a:rPr lang="it-IT" b="1" dirty="0"/>
              <a:t>Mean </a:t>
            </a:r>
            <a:r>
              <a:rPr lang="it-IT" b="1" dirty="0" err="1"/>
              <a:t>value</a:t>
            </a:r>
            <a:r>
              <a:rPr lang="it-IT" b="1" dirty="0"/>
              <a:t> </a:t>
            </a:r>
            <a:r>
              <a:rPr lang="it-IT" b="1" dirty="0" err="1"/>
              <a:t>problem</a:t>
            </a:r>
            <a:r>
              <a:rPr lang="it-IT" dirty="0"/>
              <a:t> : </a:t>
            </a:r>
            <a:r>
              <a:rPr lang="it-IT" dirty="0" err="1"/>
              <a:t>reported</a:t>
            </a:r>
            <a:r>
              <a:rPr lang="it-IT" dirty="0"/>
              <a:t> bug </a:t>
            </a:r>
            <a:r>
              <a:rPr lang="it-IT" dirty="0" err="1"/>
              <a:t>within</a:t>
            </a:r>
            <a:r>
              <a:rPr lang="it-IT" dirty="0"/>
              <a:t> the </a:t>
            </a:r>
            <a:r>
              <a:rPr lang="it-IT" dirty="0" err="1"/>
              <a:t>nuclear</a:t>
            </a:r>
            <a:r>
              <a:rPr lang="it-IT" dirty="0"/>
              <a:t> library data</a:t>
            </a:r>
            <a:br>
              <a:rPr lang="it-IT" dirty="0"/>
            </a:br>
            <a:endParaRPr lang="it-IT" dirty="0"/>
          </a:p>
        </p:txBody>
      </p:sp>
      <p:cxnSp>
        <p:nvCxnSpPr>
          <p:cNvPr id="65" name="Connettore 2 64">
            <a:extLst>
              <a:ext uri="{FF2B5EF4-FFF2-40B4-BE49-F238E27FC236}">
                <a16:creationId xmlns:a16="http://schemas.microsoft.com/office/drawing/2014/main" id="{63E52F05-6895-BBD4-EEA0-2261C3190F24}"/>
              </a:ext>
            </a:extLst>
          </p:cNvPr>
          <p:cNvCxnSpPr/>
          <p:nvPr/>
        </p:nvCxnSpPr>
        <p:spPr>
          <a:xfrm>
            <a:off x="5847804" y="5381890"/>
            <a:ext cx="8405" cy="536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9FDE69FA-2AD6-8A1C-8CCA-188D1826F106}"/>
              </a:ext>
            </a:extLst>
          </p:cNvPr>
          <p:cNvSpPr txBox="1"/>
          <p:nvPr/>
        </p:nvSpPr>
        <p:spPr>
          <a:xfrm>
            <a:off x="5473445" y="4413380"/>
            <a:ext cx="1099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4"/>
                </a:solidFill>
              </a:rPr>
              <a:t>Correct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mean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value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F9A919CB-798B-BCE3-040F-2AC87204A948}"/>
              </a:ext>
            </a:extLst>
          </p:cNvPr>
          <p:cNvSpPr txBox="1"/>
          <p:nvPr/>
        </p:nvSpPr>
        <p:spPr>
          <a:xfrm>
            <a:off x="6697155" y="4298138"/>
            <a:ext cx="1099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2"/>
                </a:solidFill>
              </a:rPr>
              <a:t>Correct</a:t>
            </a:r>
            <a:r>
              <a:rPr lang="it-IT" dirty="0">
                <a:solidFill>
                  <a:schemeClr val="accent2"/>
                </a:solidFill>
              </a:rPr>
              <a:t> </a:t>
            </a:r>
            <a:r>
              <a:rPr lang="it-IT" dirty="0" err="1">
                <a:solidFill>
                  <a:schemeClr val="accent2"/>
                </a:solidFill>
              </a:rPr>
              <a:t>shape</a:t>
            </a:r>
            <a:endParaRPr lang="it-IT" dirty="0">
              <a:solidFill>
                <a:schemeClr val="accent2"/>
              </a:solidFill>
            </a:endParaRPr>
          </a:p>
        </p:txBody>
      </p:sp>
      <p:cxnSp>
        <p:nvCxnSpPr>
          <p:cNvPr id="68" name="Connettore 2 67">
            <a:extLst>
              <a:ext uri="{FF2B5EF4-FFF2-40B4-BE49-F238E27FC236}">
                <a16:creationId xmlns:a16="http://schemas.microsoft.com/office/drawing/2014/main" id="{73547C0E-D04B-ACD7-5BD6-2B6C5A45D8DE}"/>
              </a:ext>
            </a:extLst>
          </p:cNvPr>
          <p:cNvCxnSpPr>
            <a:cxnSpLocks/>
          </p:cNvCxnSpPr>
          <p:nvPr/>
        </p:nvCxnSpPr>
        <p:spPr>
          <a:xfrm flipH="1">
            <a:off x="6710774" y="5034830"/>
            <a:ext cx="292731" cy="883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085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CBBC0-0281-D4C4-9D25-E06CF73A0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EB245B-29E9-2885-3C1D-A120E398A2CC}"/>
              </a:ext>
            </a:extLst>
          </p:cNvPr>
          <p:cNvSpPr txBox="1"/>
          <p:nvPr/>
        </p:nvSpPr>
        <p:spPr>
          <a:xfrm>
            <a:off x="92752" y="138128"/>
            <a:ext cx="11590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Bias</a:t>
            </a:r>
            <a:r>
              <a:rPr lang="it-IT" b="1" dirty="0"/>
              <a:t> in the </a:t>
            </a:r>
            <a:r>
              <a:rPr lang="it-IT" b="1" dirty="0" err="1"/>
              <a:t>photonuclear</a:t>
            </a:r>
            <a:r>
              <a:rPr lang="it-IT" b="1" dirty="0"/>
              <a:t> libraries</a:t>
            </a:r>
            <a:endParaRPr lang="it-IT" dirty="0">
              <a:solidFill>
                <a:srgbClr val="FF0000"/>
              </a:solidFill>
              <a:sym typeface="Wingdings" pitchFamily="2" charset="2"/>
            </a:endParaRPr>
          </a:p>
          <a:p>
            <a:endParaRPr lang="it-IT" dirty="0">
              <a:sym typeface="Wingdings" pitchFamily="2" charset="2"/>
            </a:endParaRPr>
          </a:p>
          <a:p>
            <a:endParaRPr lang="it-IT" dirty="0"/>
          </a:p>
        </p:txBody>
      </p:sp>
      <p:pic>
        <p:nvPicPr>
          <p:cNvPr id="4" name="Immagine 3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87F72B68-B124-66AA-E02C-F110258BE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759" y="1895820"/>
            <a:ext cx="5583060" cy="4494923"/>
          </a:xfrm>
          <a:prstGeom prst="rect">
            <a:avLst/>
          </a:prstGeom>
        </p:spPr>
      </p:pic>
      <p:pic>
        <p:nvPicPr>
          <p:cNvPr id="12" name="Immagine 11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015A6A00-6DA7-BFB9-6658-85D5EE4F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0" y="590496"/>
            <a:ext cx="5032878" cy="108109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Immagine 7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AF89C9DF-8074-3B44-1956-6E2D9C98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14" y="1765160"/>
            <a:ext cx="5703375" cy="475624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4246C8-60A1-60F2-9651-9880E58B05FF}"/>
              </a:ext>
            </a:extLst>
          </p:cNvPr>
          <p:cNvSpPr txBox="1"/>
          <p:nvPr/>
        </p:nvSpPr>
        <p:spPr>
          <a:xfrm>
            <a:off x="6029159" y="114522"/>
            <a:ext cx="5784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Nuclear</a:t>
            </a:r>
            <a:r>
              <a:rPr lang="it-IT" dirty="0"/>
              <a:t> data </a:t>
            </a:r>
            <a:r>
              <a:rPr lang="it-IT" dirty="0" err="1"/>
              <a:t>problems</a:t>
            </a:r>
            <a:r>
              <a:rPr lang="it-IT" dirty="0"/>
              <a:t>:</a:t>
            </a:r>
          </a:p>
          <a:p>
            <a:pPr marL="342900" indent="-342900">
              <a:buAutoNum type="alphaLcParenR"/>
            </a:pPr>
            <a:r>
              <a:rPr lang="it-IT" dirty="0"/>
              <a:t>Bug with the code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(NJOY)</a:t>
            </a:r>
          </a:p>
          <a:p>
            <a:pPr marL="342900" indent="-342900">
              <a:buAutoNum type="alphaLcParenR"/>
            </a:pPr>
            <a:r>
              <a:rPr lang="it-IT" dirty="0" err="1"/>
              <a:t>Wrong</a:t>
            </a:r>
            <a:r>
              <a:rPr lang="it-IT" dirty="0"/>
              <a:t> data with </a:t>
            </a:r>
            <a:r>
              <a:rPr lang="it-IT" dirty="0" err="1"/>
              <a:t>respect</a:t>
            </a:r>
            <a:r>
              <a:rPr lang="it-IT" dirty="0"/>
              <a:t> to </a:t>
            </a:r>
            <a:r>
              <a:rPr lang="it-IT" dirty="0" err="1"/>
              <a:t>experiments</a:t>
            </a:r>
            <a:endParaRPr lang="it-IT" dirty="0"/>
          </a:p>
          <a:p>
            <a:pPr marL="342900" indent="-342900">
              <a:buAutoNum type="alphaLcParenR"/>
            </a:pPr>
            <a:endParaRPr lang="it-IT" dirty="0"/>
          </a:p>
          <a:p>
            <a:r>
              <a:rPr lang="it-IT" dirty="0">
                <a:sym typeface="Wingdings" pitchFamily="2" charset="2"/>
              </a:rPr>
              <a:t> </a:t>
            </a:r>
            <a:r>
              <a:rPr lang="it-IT" u="sng" dirty="0" err="1">
                <a:sym typeface="Wingdings" pitchFamily="2" charset="2"/>
              </a:rPr>
              <a:t>Systematic</a:t>
            </a:r>
            <a:r>
              <a:rPr lang="it-IT" u="sng" dirty="0">
                <a:sym typeface="Wingdings" pitchFamily="2" charset="2"/>
              </a:rPr>
              <a:t> </a:t>
            </a:r>
            <a:r>
              <a:rPr lang="it-IT" u="sng" dirty="0" err="1">
                <a:sym typeface="Wingdings" pitchFamily="2" charset="2"/>
              </a:rPr>
              <a:t>underestimation</a:t>
            </a:r>
            <a:r>
              <a:rPr lang="it-IT" u="sng" dirty="0">
                <a:sym typeface="Wingdings" pitchFamily="2" charset="2"/>
              </a:rPr>
              <a:t> of MC </a:t>
            </a:r>
            <a:r>
              <a:rPr lang="it-IT" u="sng" dirty="0" err="1">
                <a:sym typeface="Wingdings" pitchFamily="2" charset="2"/>
              </a:rPr>
              <a:t>codes</a:t>
            </a:r>
            <a:r>
              <a:rPr lang="it-IT" u="sng" dirty="0">
                <a:sym typeface="Wingdings" pitchFamily="2" charset="2"/>
              </a:rPr>
              <a:t> in </a:t>
            </a:r>
            <a:r>
              <a:rPr lang="it-IT" u="sng" dirty="0" err="1">
                <a:sym typeface="Wingdings" pitchFamily="2" charset="2"/>
              </a:rPr>
              <a:t>photoneutorn</a:t>
            </a:r>
            <a:r>
              <a:rPr lang="it-IT" u="sng" dirty="0">
                <a:sym typeface="Wingdings" pitchFamily="2" charset="2"/>
              </a:rPr>
              <a:t> yields</a:t>
            </a:r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1639126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1141</Words>
  <Application>Microsoft Macintosh PowerPoint</Application>
  <PresentationFormat>Widescreen</PresentationFormat>
  <Paragraphs>223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Lorenzo Loi</dc:creator>
  <cp:lastModifiedBy>Lorenzo Loi</cp:lastModifiedBy>
  <cp:revision>1</cp:revision>
  <dcterms:created xsi:type="dcterms:W3CDTF">2025-11-11T08:45:29Z</dcterms:created>
  <dcterms:modified xsi:type="dcterms:W3CDTF">2025-11-13T09:01:16Z</dcterms:modified>
</cp:coreProperties>
</file>